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72.jpg" ContentType="image/png"/>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718" r:id="rId2"/>
    <p:sldMasterId id="2147483706" r:id="rId3"/>
  </p:sldMasterIdLst>
  <p:notesMasterIdLst>
    <p:notesMasterId r:id="rId31"/>
  </p:notesMasterIdLst>
  <p:handoutMasterIdLst>
    <p:handoutMasterId r:id="rId32"/>
  </p:handoutMasterIdLst>
  <p:sldIdLst>
    <p:sldId id="327" r:id="rId4"/>
    <p:sldId id="4666" r:id="rId5"/>
    <p:sldId id="4679" r:id="rId6"/>
    <p:sldId id="4678" r:id="rId7"/>
    <p:sldId id="4680" r:id="rId8"/>
    <p:sldId id="4681" r:id="rId9"/>
    <p:sldId id="4691" r:id="rId10"/>
    <p:sldId id="4693" r:id="rId11"/>
    <p:sldId id="4682" r:id="rId12"/>
    <p:sldId id="4684" r:id="rId13"/>
    <p:sldId id="4685" r:id="rId14"/>
    <p:sldId id="4686" r:id="rId15"/>
    <p:sldId id="4687" r:id="rId16"/>
    <p:sldId id="4688" r:id="rId17"/>
    <p:sldId id="4689" r:id="rId18"/>
    <p:sldId id="4690" r:id="rId19"/>
    <p:sldId id="4637" r:id="rId20"/>
    <p:sldId id="4694" r:id="rId21"/>
    <p:sldId id="4695" r:id="rId22"/>
    <p:sldId id="4696" r:id="rId23"/>
    <p:sldId id="4697" r:id="rId24"/>
    <p:sldId id="4648" r:id="rId25"/>
    <p:sldId id="4698" r:id="rId26"/>
    <p:sldId id="4675" r:id="rId27"/>
    <p:sldId id="4699" r:id="rId28"/>
    <p:sldId id="4676" r:id="rId29"/>
    <p:sldId id="290" r:id="rId3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707967-D8A7-4258-7506-90C9E2FE68B7}" name="Chloé Manchon" initials="CM" userId="Chloé Manchon"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7CF"/>
    <a:srgbClr val="DD6359"/>
    <a:srgbClr val="FEFEF0"/>
    <a:srgbClr val="EBEBEB"/>
    <a:srgbClr val="E9AE83"/>
    <a:srgbClr val="EC904B"/>
    <a:srgbClr val="E0034E"/>
    <a:srgbClr val="FFFDDD"/>
    <a:srgbClr val="008ACD"/>
    <a:srgbClr val="1C2B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Style à thème 1 - Accentuation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560" autoAdjust="0"/>
    <p:restoredTop sz="91844" autoAdjust="0"/>
  </p:normalViewPr>
  <p:slideViewPr>
    <p:cSldViewPr snapToGrid="0">
      <p:cViewPr varScale="1">
        <p:scale>
          <a:sx n="89" d="100"/>
          <a:sy n="89" d="100"/>
        </p:scale>
        <p:origin x="184" y="664"/>
      </p:cViewPr>
      <p:guideLst/>
    </p:cSldViewPr>
  </p:slideViewPr>
  <p:outlineViewPr>
    <p:cViewPr>
      <p:scale>
        <a:sx n="33" d="100"/>
        <a:sy n="33" d="100"/>
      </p:scale>
      <p:origin x="0" y="-600"/>
    </p:cViewPr>
  </p:outlineViewPr>
  <p:notesTextViewPr>
    <p:cViewPr>
      <p:scale>
        <a:sx n="1" d="1"/>
        <a:sy n="1" d="1"/>
      </p:scale>
      <p:origin x="0" y="0"/>
    </p:cViewPr>
  </p:notesTextViewPr>
  <p:sorterViewPr>
    <p:cViewPr>
      <p:scale>
        <a:sx n="1" d="1"/>
        <a:sy n="1" d="1"/>
      </p:scale>
      <p:origin x="0" y="0"/>
    </p:cViewPr>
  </p:sorterViewPr>
  <p:notesViewPr>
    <p:cSldViewPr snapToGrid="0">
      <p:cViewPr varScale="1">
        <p:scale>
          <a:sx n="123" d="100"/>
          <a:sy n="123" d="100"/>
        </p:scale>
        <p:origin x="4974"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handoutMaster" Target="handoutMasters/handoutMaster1.xml"/><Relationship Id="rId37" Type="http://schemas.microsoft.com/office/2018/10/relationships/authors" Targe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BC69C877-9CBE-423A-BB2A-9A0354212B0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EB39D429-E6EC-4E1D-8CFE-794C002ADAA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1E9ED10-42B7-4B41-8BE2-4F85A70FC01F}" type="datetimeFigureOut">
              <a:rPr lang="fr-FR" smtClean="0"/>
              <a:t>26/03/2026</a:t>
            </a:fld>
            <a:endParaRPr lang="fr-FR"/>
          </a:p>
        </p:txBody>
      </p:sp>
      <p:sp>
        <p:nvSpPr>
          <p:cNvPr id="5" name="Espace réservé du numéro de diapositive 4">
            <a:extLst>
              <a:ext uri="{FF2B5EF4-FFF2-40B4-BE49-F238E27FC236}">
                <a16:creationId xmlns:a16="http://schemas.microsoft.com/office/drawing/2014/main" id="{D6EEEE85-C76E-4052-A778-C2909038B71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DE3AEAA-463A-4074-ACD5-1B23D206EABD}" type="slidenum">
              <a:rPr lang="fr-FR" smtClean="0"/>
              <a:t>‹N°›</a:t>
            </a:fld>
            <a:endParaRPr lang="fr-FR"/>
          </a:p>
        </p:txBody>
      </p:sp>
    </p:spTree>
    <p:extLst>
      <p:ext uri="{BB962C8B-B14F-4D97-AF65-F5344CB8AC3E}">
        <p14:creationId xmlns:p14="http://schemas.microsoft.com/office/powerpoint/2010/main" val="1088899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D11D0C-F3F7-45F2-8D6A-1A5766F2B4FA}" type="datetimeFigureOut">
              <a:rPr lang="fr-FR" smtClean="0"/>
              <a:t>26/03/2026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D07834-FE8C-4484-93DE-FAA1C51CD177}" type="slidenum">
              <a:rPr lang="fr-FR" smtClean="0"/>
              <a:t>‹N°›</a:t>
            </a:fld>
            <a:endParaRPr lang="fr-FR"/>
          </a:p>
        </p:txBody>
      </p:sp>
    </p:spTree>
    <p:extLst>
      <p:ext uri="{BB962C8B-B14F-4D97-AF65-F5344CB8AC3E}">
        <p14:creationId xmlns:p14="http://schemas.microsoft.com/office/powerpoint/2010/main" val="59892969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D07834-FE8C-4484-93DE-FAA1C51CD177}" type="slidenum">
              <a:rPr lang="fr-FR" smtClean="0"/>
              <a:t>2</a:t>
            </a:fld>
            <a:endParaRPr lang="fr-FR"/>
          </a:p>
        </p:txBody>
      </p:sp>
    </p:spTree>
    <p:extLst>
      <p:ext uri="{BB962C8B-B14F-4D97-AF65-F5344CB8AC3E}">
        <p14:creationId xmlns:p14="http://schemas.microsoft.com/office/powerpoint/2010/main" val="2613373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D07834-FE8C-4484-93DE-FAA1C51CD177}" type="slidenum">
              <a:rPr lang="fr-FR" smtClean="0"/>
              <a:t>4</a:t>
            </a:fld>
            <a:endParaRPr lang="fr-FR"/>
          </a:p>
        </p:txBody>
      </p:sp>
    </p:spTree>
    <p:extLst>
      <p:ext uri="{BB962C8B-B14F-4D97-AF65-F5344CB8AC3E}">
        <p14:creationId xmlns:p14="http://schemas.microsoft.com/office/powerpoint/2010/main" val="37716760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97D31-4EBF-15DE-6713-8B85D358B91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1D9E12E-22C7-682E-6E23-E5008D5EFDE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946D7AD-0BF6-C2A8-724D-95C85D8BE9C7}"/>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F7ADF71C-5588-4971-3521-05533A8609D7}"/>
              </a:ext>
            </a:extLst>
          </p:cNvPr>
          <p:cNvSpPr>
            <a:spLocks noGrp="1"/>
          </p:cNvSpPr>
          <p:nvPr>
            <p:ph type="sldNum" sz="quarter" idx="5"/>
          </p:nvPr>
        </p:nvSpPr>
        <p:spPr/>
        <p:txBody>
          <a:bodyPr/>
          <a:lstStyle/>
          <a:p>
            <a:fld id="{E7D07834-FE8C-4484-93DE-FAA1C51CD177}" type="slidenum">
              <a:rPr lang="fr-FR" smtClean="0"/>
              <a:t>8</a:t>
            </a:fld>
            <a:endParaRPr lang="fr-FR"/>
          </a:p>
        </p:txBody>
      </p:sp>
    </p:spTree>
    <p:extLst>
      <p:ext uri="{BB962C8B-B14F-4D97-AF65-F5344CB8AC3E}">
        <p14:creationId xmlns:p14="http://schemas.microsoft.com/office/powerpoint/2010/main" val="3108460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D264D-629F-B659-5812-8B3FC33154D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239EDED-222D-9650-890D-7A21B6A6785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5EA67D3-AB53-6144-3AD5-2BA52AA82860}"/>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61F6F072-4A36-5644-71E0-3B84FDFEAE34}"/>
              </a:ext>
            </a:extLst>
          </p:cNvPr>
          <p:cNvSpPr>
            <a:spLocks noGrp="1"/>
          </p:cNvSpPr>
          <p:nvPr>
            <p:ph type="sldNum" sz="quarter" idx="5"/>
          </p:nvPr>
        </p:nvSpPr>
        <p:spPr/>
        <p:txBody>
          <a:bodyPr/>
          <a:lstStyle/>
          <a:p>
            <a:fld id="{E7D07834-FE8C-4484-93DE-FAA1C51CD177}" type="slidenum">
              <a:rPr lang="fr-FR" smtClean="0"/>
              <a:t>18</a:t>
            </a:fld>
            <a:endParaRPr lang="fr-FR"/>
          </a:p>
        </p:txBody>
      </p:sp>
    </p:spTree>
    <p:extLst>
      <p:ext uri="{BB962C8B-B14F-4D97-AF65-F5344CB8AC3E}">
        <p14:creationId xmlns:p14="http://schemas.microsoft.com/office/powerpoint/2010/main" val="2891490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F318D-7496-810C-0775-CD8DDD56184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5F98A2E-04C5-70C8-AC37-0E1AFA72AF9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3D2DD57-6E1F-EED5-A74B-359187F346E9}"/>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0C5713B2-EE0B-BF0F-A328-679C8919CEC4}"/>
              </a:ext>
            </a:extLst>
          </p:cNvPr>
          <p:cNvSpPr>
            <a:spLocks noGrp="1"/>
          </p:cNvSpPr>
          <p:nvPr>
            <p:ph type="sldNum" sz="quarter" idx="5"/>
          </p:nvPr>
        </p:nvSpPr>
        <p:spPr/>
        <p:txBody>
          <a:bodyPr/>
          <a:lstStyle/>
          <a:p>
            <a:fld id="{E7D07834-FE8C-4484-93DE-FAA1C51CD177}" type="slidenum">
              <a:rPr lang="fr-FR" smtClean="0"/>
              <a:t>20</a:t>
            </a:fld>
            <a:endParaRPr lang="fr-FR"/>
          </a:p>
        </p:txBody>
      </p:sp>
    </p:spTree>
    <p:extLst>
      <p:ext uri="{BB962C8B-B14F-4D97-AF65-F5344CB8AC3E}">
        <p14:creationId xmlns:p14="http://schemas.microsoft.com/office/powerpoint/2010/main" val="41317240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2">
    <p:bg>
      <p:bgPr>
        <a:solidFill>
          <a:schemeClr val="bg1"/>
        </a:solidFill>
        <a:effectLst/>
      </p:bgPr>
    </p:bg>
    <p:spTree>
      <p:nvGrpSpPr>
        <p:cNvPr id="1" name=""/>
        <p:cNvGrpSpPr/>
        <p:nvPr/>
      </p:nvGrpSpPr>
      <p:grpSpPr>
        <a:xfrm>
          <a:off x="0" y="0"/>
          <a:ext cx="0" cy="0"/>
          <a:chOff x="0" y="0"/>
          <a:chExt cx="0" cy="0"/>
        </a:xfrm>
      </p:grpSpPr>
      <p:grpSp>
        <p:nvGrpSpPr>
          <p:cNvPr id="6" name="Group 2">
            <a:extLst>
              <a:ext uri="{FF2B5EF4-FFF2-40B4-BE49-F238E27FC236}">
                <a16:creationId xmlns:a16="http://schemas.microsoft.com/office/drawing/2014/main" id="{5697BE93-C1EF-29C2-BEF4-AA0941574911}"/>
              </a:ext>
            </a:extLst>
          </p:cNvPr>
          <p:cNvGrpSpPr/>
          <p:nvPr userDrawn="1"/>
        </p:nvGrpSpPr>
        <p:grpSpPr>
          <a:xfrm>
            <a:off x="2865747" y="0"/>
            <a:ext cx="9326253" cy="6858000"/>
            <a:chOff x="-587122" y="0"/>
            <a:chExt cx="5751075" cy="5809447"/>
          </a:xfrm>
        </p:grpSpPr>
        <p:sp>
          <p:nvSpPr>
            <p:cNvPr id="8" name="Freeform 3">
              <a:extLst>
                <a:ext uri="{FF2B5EF4-FFF2-40B4-BE49-F238E27FC236}">
                  <a16:creationId xmlns:a16="http://schemas.microsoft.com/office/drawing/2014/main" id="{7E9F5FCF-2E63-4187-916E-E3821350CD0C}"/>
                </a:ext>
              </a:extLst>
            </p:cNvPr>
            <p:cNvSpPr/>
            <p:nvPr/>
          </p:nvSpPr>
          <p:spPr>
            <a:xfrm>
              <a:off x="-587122" y="0"/>
              <a:ext cx="5751075" cy="5809447"/>
            </a:xfrm>
            <a:custGeom>
              <a:avLst/>
              <a:gdLst/>
              <a:ahLst/>
              <a:cxnLst/>
              <a:rect l="l" t="t" r="r" b="b"/>
              <a:pathLst>
                <a:path w="5163953" h="5809447">
                  <a:moveTo>
                    <a:pt x="0" y="0"/>
                  </a:moveTo>
                  <a:lnTo>
                    <a:pt x="5163953" y="0"/>
                  </a:lnTo>
                  <a:lnTo>
                    <a:pt x="5163953" y="5809447"/>
                  </a:lnTo>
                  <a:lnTo>
                    <a:pt x="0" y="5809447"/>
                  </a:lnTo>
                  <a:close/>
                </a:path>
              </a:pathLst>
            </a:custGeom>
            <a:solidFill>
              <a:srgbClr val="1C2B42"/>
            </a:solidFill>
          </p:spPr>
          <p:txBody>
            <a:bodyPr/>
            <a:lstStyle/>
            <a:p>
              <a:endParaRPr lang="fr-FR" dirty="0"/>
            </a:p>
          </p:txBody>
        </p:sp>
      </p:grpSp>
      <p:sp>
        <p:nvSpPr>
          <p:cNvPr id="2" name="Titre 1">
            <a:extLst>
              <a:ext uri="{FF2B5EF4-FFF2-40B4-BE49-F238E27FC236}">
                <a16:creationId xmlns:a16="http://schemas.microsoft.com/office/drawing/2014/main" id="{74527D05-3BD9-41C8-B22B-3DC695DDEBB2}"/>
              </a:ext>
            </a:extLst>
          </p:cNvPr>
          <p:cNvSpPr>
            <a:spLocks noGrp="1"/>
          </p:cNvSpPr>
          <p:nvPr>
            <p:ph type="ctrTitle"/>
          </p:nvPr>
        </p:nvSpPr>
        <p:spPr>
          <a:xfrm rot="-5400000">
            <a:off x="-1641357" y="3117268"/>
            <a:ext cx="5381622" cy="1153427"/>
          </a:xfrm>
        </p:spPr>
        <p:txBody>
          <a:bodyPr anchor="b">
            <a:noAutofit/>
          </a:bodyPr>
          <a:lstStyle>
            <a:lvl1pPr algn="l">
              <a:lnSpc>
                <a:spcPct val="100000"/>
              </a:lnSpc>
              <a:defRPr sz="4800" b="1" i="0">
                <a:solidFill>
                  <a:schemeClr val="bg1">
                    <a:lumMod val="10000"/>
                  </a:schemeClr>
                </a:solidFill>
                <a:latin typeface="Avenir Black" panose="02000503020000020003" pitchFamily="2" charset="0"/>
              </a:defRPr>
            </a:lvl1pPr>
          </a:lstStyle>
          <a:p>
            <a:r>
              <a:rPr lang="fr-FR"/>
              <a:t>Modifiez le style du titre</a:t>
            </a:r>
            <a:endParaRPr lang="fr-FR" dirty="0"/>
          </a:p>
        </p:txBody>
      </p:sp>
      <p:sp>
        <p:nvSpPr>
          <p:cNvPr id="3" name="Forme libre : forme 17">
            <a:extLst>
              <a:ext uri="{FF2B5EF4-FFF2-40B4-BE49-F238E27FC236}">
                <a16:creationId xmlns:a16="http://schemas.microsoft.com/office/drawing/2014/main" id="{922DBC34-A6F3-A90D-C30A-0F9317753DD5}"/>
              </a:ext>
            </a:extLst>
          </p:cNvPr>
          <p:cNvSpPr/>
          <p:nvPr userDrawn="1"/>
        </p:nvSpPr>
        <p:spPr>
          <a:xfrm>
            <a:off x="7203026" y="0"/>
            <a:ext cx="4988974" cy="5530992"/>
          </a:xfrm>
          <a:custGeom>
            <a:avLst/>
            <a:gdLst>
              <a:gd name="connsiteX0" fmla="*/ 0 w 4988974"/>
              <a:gd name="connsiteY0" fmla="*/ 0 h 5530992"/>
              <a:gd name="connsiteX1" fmla="*/ 4988974 w 4988974"/>
              <a:gd name="connsiteY1" fmla="*/ 0 h 5530992"/>
              <a:gd name="connsiteX2" fmla="*/ 4988974 w 4988974"/>
              <a:gd name="connsiteY2" fmla="*/ 5505023 h 5530992"/>
              <a:gd name="connsiteX3" fmla="*/ 4963375 w 4988974"/>
              <a:gd name="connsiteY3" fmla="*/ 5511605 h 5530992"/>
              <a:gd name="connsiteX4" fmla="*/ 4771063 w 4988974"/>
              <a:gd name="connsiteY4" fmla="*/ 5530992 h 5530992"/>
              <a:gd name="connsiteX5" fmla="*/ 954235 w 4988974"/>
              <a:gd name="connsiteY5" fmla="*/ 5530992 h 5530992"/>
              <a:gd name="connsiteX6" fmla="*/ 0 w 4988974"/>
              <a:gd name="connsiteY6" fmla="*/ 4576757 h 5530992"/>
              <a:gd name="connsiteX7" fmla="*/ 0 w 4988974"/>
              <a:gd name="connsiteY7" fmla="*/ 0 h 553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8974" h="5530992">
                <a:moveTo>
                  <a:pt x="0" y="0"/>
                </a:moveTo>
                <a:lnTo>
                  <a:pt x="4988974" y="0"/>
                </a:lnTo>
                <a:lnTo>
                  <a:pt x="4988974" y="5505023"/>
                </a:lnTo>
                <a:lnTo>
                  <a:pt x="4963375" y="5511605"/>
                </a:lnTo>
                <a:cubicBezTo>
                  <a:pt x="4901256" y="5524317"/>
                  <a:pt x="4836939" y="5530992"/>
                  <a:pt x="4771063" y="5530992"/>
                </a:cubicBezTo>
                <a:lnTo>
                  <a:pt x="954235" y="5530992"/>
                </a:lnTo>
                <a:cubicBezTo>
                  <a:pt x="427226" y="5530992"/>
                  <a:pt x="0" y="5103766"/>
                  <a:pt x="0" y="4576757"/>
                </a:cubicBezTo>
                <a:lnTo>
                  <a:pt x="0" y="0"/>
                </a:lnTo>
                <a:close/>
              </a:path>
            </a:pathLst>
          </a:custGeom>
          <a:solidFill>
            <a:srgbClr val="008AC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ln>
                <a:noFill/>
              </a:ln>
            </a:endParaRPr>
          </a:p>
        </p:txBody>
      </p:sp>
      <p:pic>
        <p:nvPicPr>
          <p:cNvPr id="17" name="Image 16">
            <a:extLst>
              <a:ext uri="{FF2B5EF4-FFF2-40B4-BE49-F238E27FC236}">
                <a16:creationId xmlns:a16="http://schemas.microsoft.com/office/drawing/2014/main" id="{AF7562BE-6F86-4D18-F9D1-193132EDF49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300156" y="6064197"/>
            <a:ext cx="837313" cy="497001"/>
          </a:xfrm>
          <a:prstGeom prst="rect">
            <a:avLst/>
          </a:prstGeom>
        </p:spPr>
      </p:pic>
      <p:pic>
        <p:nvPicPr>
          <p:cNvPr id="19" name="Image 18">
            <a:extLst>
              <a:ext uri="{FF2B5EF4-FFF2-40B4-BE49-F238E27FC236}">
                <a16:creationId xmlns:a16="http://schemas.microsoft.com/office/drawing/2014/main" id="{9397B9AD-7A72-A3D5-6568-F2B31B5E7C3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104605" y="6049148"/>
            <a:ext cx="416835" cy="416835"/>
          </a:xfrm>
          <a:prstGeom prst="rect">
            <a:avLst/>
          </a:prstGeom>
        </p:spPr>
      </p:pic>
      <p:pic>
        <p:nvPicPr>
          <p:cNvPr id="22" name="Image 21">
            <a:extLst>
              <a:ext uri="{FF2B5EF4-FFF2-40B4-BE49-F238E27FC236}">
                <a16:creationId xmlns:a16="http://schemas.microsoft.com/office/drawing/2014/main" id="{0A35A7BF-C7B7-8D01-70D4-EEA7A188E9EB}"/>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486296" y="5994496"/>
            <a:ext cx="1286188" cy="497001"/>
          </a:xfrm>
          <a:prstGeom prst="rect">
            <a:avLst/>
          </a:prstGeom>
        </p:spPr>
      </p:pic>
      <p:sp>
        <p:nvSpPr>
          <p:cNvPr id="9" name="AutoShape 4">
            <a:extLst>
              <a:ext uri="{FF2B5EF4-FFF2-40B4-BE49-F238E27FC236}">
                <a16:creationId xmlns:a16="http://schemas.microsoft.com/office/drawing/2014/main" id="{75988F3A-0E03-D400-100C-86F8B29EA4C4}"/>
              </a:ext>
            </a:extLst>
          </p:cNvPr>
          <p:cNvSpPr/>
          <p:nvPr userDrawn="1"/>
        </p:nvSpPr>
        <p:spPr>
          <a:xfrm flipV="1">
            <a:off x="7877053" y="4614759"/>
            <a:ext cx="3218486" cy="515"/>
          </a:xfrm>
          <a:prstGeom prst="line">
            <a:avLst/>
          </a:prstGeom>
          <a:ln w="19050" cap="flat">
            <a:solidFill>
              <a:srgbClr val="FFFFFF"/>
            </a:solidFill>
            <a:prstDash val="solid"/>
            <a:headEnd type="none" w="sm" len="sm"/>
            <a:tailEnd type="none" w="sm" len="sm"/>
          </a:ln>
        </p:spPr>
        <p:txBody>
          <a:bodyPr/>
          <a:lstStyle/>
          <a:p>
            <a:endParaRPr lang="fr-FR"/>
          </a:p>
        </p:txBody>
      </p:sp>
    </p:spTree>
    <p:extLst>
      <p:ext uri="{BB962C8B-B14F-4D97-AF65-F5344CB8AC3E}">
        <p14:creationId xmlns:p14="http://schemas.microsoft.com/office/powerpoint/2010/main" val="26018342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Intercallaire 5">
    <p:bg>
      <p:bgPr>
        <a:solidFill>
          <a:schemeClr val="tx2">
            <a:lumMod val="75000"/>
          </a:schemeClr>
        </a:solidFill>
        <a:effectLst/>
      </p:bgPr>
    </p:bg>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8E82D266-652D-4144-91EE-F681D090E36E}"/>
              </a:ext>
            </a:extLst>
          </p:cNvPr>
          <p:cNvSpPr>
            <a:spLocks noGrp="1"/>
          </p:cNvSpPr>
          <p:nvPr>
            <p:ph type="body" sz="quarter" idx="10" hasCustomPrompt="1"/>
          </p:nvPr>
        </p:nvSpPr>
        <p:spPr>
          <a:xfrm>
            <a:off x="1406634" y="3789346"/>
            <a:ext cx="9956800" cy="844550"/>
          </a:xfrm>
        </p:spPr>
        <p:txBody>
          <a:bodyPr>
            <a:noAutofit/>
          </a:bodyPr>
          <a:lstStyle>
            <a:lvl1pPr marL="0" indent="0">
              <a:buNone/>
              <a:defRPr sz="6000" b="1" i="0">
                <a:solidFill>
                  <a:schemeClr val="bg1"/>
                </a:solidFill>
                <a:latin typeface="Avenir Black" panose="02000503020000020003" pitchFamily="2" charset="0"/>
              </a:defRPr>
            </a:lvl1pPr>
          </a:lstStyle>
          <a:p>
            <a:pPr lvl="0"/>
            <a:r>
              <a:rPr lang="fr-FR" dirty="0"/>
              <a:t>Intercalaire</a:t>
            </a:r>
          </a:p>
        </p:txBody>
      </p:sp>
      <p:sp>
        <p:nvSpPr>
          <p:cNvPr id="9" name="Espace réservé du texte 8">
            <a:extLst>
              <a:ext uri="{FF2B5EF4-FFF2-40B4-BE49-F238E27FC236}">
                <a16:creationId xmlns:a16="http://schemas.microsoft.com/office/drawing/2014/main" id="{0A7E3E3D-0241-4107-A4D6-3992288AC3F7}"/>
              </a:ext>
            </a:extLst>
          </p:cNvPr>
          <p:cNvSpPr>
            <a:spLocks noGrp="1"/>
          </p:cNvSpPr>
          <p:nvPr>
            <p:ph type="body" sz="quarter" idx="11" hasCustomPrompt="1"/>
          </p:nvPr>
        </p:nvSpPr>
        <p:spPr>
          <a:xfrm>
            <a:off x="1406634" y="4680661"/>
            <a:ext cx="5972066" cy="1016000"/>
          </a:xfrm>
        </p:spPr>
        <p:txBody>
          <a:bodyPr>
            <a:normAutofit/>
          </a:bodyPr>
          <a:lstStyle>
            <a:lvl1pPr marL="0" indent="0">
              <a:buNone/>
              <a:defRPr sz="15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Courier New" panose="02070309020205020404" pitchFamily="49" charset="0"/>
              <a:buNone/>
              <a:tabLst/>
              <a:defRPr/>
            </a:pPr>
            <a:r>
              <a:rPr lang="fr-FR" dirty="0">
                <a:latin typeface="Avenir Book" panose="02000503020000020003" pitchFamily="2" charset="0"/>
              </a:rPr>
              <a:t>Lorem ipsum </a:t>
            </a:r>
            <a:r>
              <a:rPr lang="fr-FR" dirty="0" err="1">
                <a:latin typeface="Avenir Book" panose="02000503020000020003" pitchFamily="2" charset="0"/>
              </a:rPr>
              <a:t>dolor</a:t>
            </a:r>
            <a:r>
              <a:rPr lang="fr-FR" dirty="0">
                <a:latin typeface="Avenir Book" panose="02000503020000020003" pitchFamily="2" charset="0"/>
              </a:rPr>
              <a:t> </a:t>
            </a:r>
            <a:r>
              <a:rPr lang="fr-FR" dirty="0" err="1">
                <a:latin typeface="Avenir Book" panose="02000503020000020003" pitchFamily="2" charset="0"/>
              </a:rPr>
              <a:t>sit</a:t>
            </a:r>
            <a:r>
              <a:rPr lang="fr-FR" dirty="0">
                <a:latin typeface="Avenir Book" panose="02000503020000020003" pitchFamily="2" charset="0"/>
              </a:rPr>
              <a:t> </a:t>
            </a:r>
            <a:r>
              <a:rPr lang="fr-FR" dirty="0" err="1">
                <a:latin typeface="Avenir Book" panose="02000503020000020003" pitchFamily="2" charset="0"/>
              </a:rPr>
              <a:t>amet</a:t>
            </a:r>
            <a:r>
              <a:rPr lang="fr-FR" dirty="0">
                <a:latin typeface="Avenir Book" panose="02000503020000020003" pitchFamily="2" charset="0"/>
              </a:rPr>
              <a:t>, </a:t>
            </a:r>
            <a:r>
              <a:rPr lang="fr-FR" dirty="0" err="1">
                <a:latin typeface="Avenir Book" panose="02000503020000020003" pitchFamily="2" charset="0"/>
              </a:rPr>
              <a:t>consectetur</a:t>
            </a:r>
            <a:r>
              <a:rPr lang="fr-FR" dirty="0">
                <a:latin typeface="Avenir Book" panose="02000503020000020003" pitchFamily="2" charset="0"/>
              </a:rPr>
              <a:t> </a:t>
            </a:r>
            <a:r>
              <a:rPr lang="fr-FR" dirty="0" err="1">
                <a:latin typeface="Avenir Book" panose="02000503020000020003" pitchFamily="2" charset="0"/>
              </a:rPr>
              <a:t>adipiscing</a:t>
            </a:r>
            <a:r>
              <a:rPr lang="fr-FR" dirty="0">
                <a:latin typeface="Avenir Book" panose="02000503020000020003" pitchFamily="2" charset="0"/>
              </a:rPr>
              <a:t> </a:t>
            </a:r>
            <a:r>
              <a:rPr lang="fr-FR" dirty="0" err="1">
                <a:latin typeface="Avenir Book" panose="02000503020000020003" pitchFamily="2" charset="0"/>
              </a:rPr>
              <a:t>elit</a:t>
            </a:r>
            <a:r>
              <a:rPr lang="fr-FR" dirty="0">
                <a:latin typeface="Avenir Book" panose="02000503020000020003" pitchFamily="2" charset="0"/>
              </a:rPr>
              <a:t>, </a:t>
            </a:r>
            <a:r>
              <a:rPr lang="fr-FR" dirty="0" err="1">
                <a:latin typeface="Avenir Book" panose="02000503020000020003" pitchFamily="2" charset="0"/>
              </a:rPr>
              <a:t>sed</a:t>
            </a:r>
            <a:r>
              <a:rPr lang="fr-FR" dirty="0">
                <a:latin typeface="Avenir Book" panose="02000503020000020003" pitchFamily="2" charset="0"/>
              </a:rPr>
              <a:t> do </a:t>
            </a:r>
            <a:r>
              <a:rPr lang="fr-FR" dirty="0" err="1">
                <a:latin typeface="Avenir Book" panose="02000503020000020003" pitchFamily="2" charset="0"/>
              </a:rPr>
              <a:t>eiusmod</a:t>
            </a:r>
            <a:r>
              <a:rPr lang="fr-FR" dirty="0">
                <a:latin typeface="Avenir Book" panose="02000503020000020003" pitchFamily="2" charset="0"/>
              </a:rPr>
              <a:t> </a:t>
            </a:r>
            <a:r>
              <a:rPr lang="fr-FR" dirty="0" err="1">
                <a:latin typeface="Avenir Book" panose="02000503020000020003" pitchFamily="2" charset="0"/>
              </a:rPr>
              <a:t>tempor</a:t>
            </a:r>
            <a:r>
              <a:rPr lang="fr-FR" dirty="0">
                <a:latin typeface="Avenir Book" panose="02000503020000020003" pitchFamily="2" charset="0"/>
              </a:rPr>
              <a:t> </a:t>
            </a:r>
            <a:r>
              <a:rPr lang="fr-FR" dirty="0" err="1">
                <a:latin typeface="Avenir Book" panose="02000503020000020003" pitchFamily="2" charset="0"/>
              </a:rPr>
              <a:t>incididunt</a:t>
            </a:r>
            <a:r>
              <a:rPr lang="fr-FR" dirty="0">
                <a:latin typeface="Avenir Book" panose="02000503020000020003" pitchFamily="2" charset="0"/>
              </a:rPr>
              <a:t> ut </a:t>
            </a:r>
            <a:r>
              <a:rPr lang="fr-FR" dirty="0" err="1">
                <a:latin typeface="Avenir Book" panose="02000503020000020003" pitchFamily="2" charset="0"/>
              </a:rPr>
              <a:t>labore</a:t>
            </a:r>
            <a:r>
              <a:rPr lang="fr-FR" dirty="0">
                <a:latin typeface="Avenir Book" panose="02000503020000020003" pitchFamily="2" charset="0"/>
              </a:rPr>
              <a:t> et </a:t>
            </a:r>
            <a:r>
              <a:rPr lang="fr-FR" dirty="0" err="1">
                <a:latin typeface="Avenir Book" panose="02000503020000020003" pitchFamily="2" charset="0"/>
              </a:rPr>
              <a:t>dolore</a:t>
            </a:r>
            <a:r>
              <a:rPr lang="fr-FR" dirty="0">
                <a:latin typeface="Avenir Book" panose="02000503020000020003" pitchFamily="2" charset="0"/>
              </a:rPr>
              <a:t> magna </a:t>
            </a:r>
            <a:r>
              <a:rPr lang="fr-FR" dirty="0" err="1">
                <a:latin typeface="Avenir Book" panose="02000503020000020003" pitchFamily="2" charset="0"/>
              </a:rPr>
              <a:t>aliqua</a:t>
            </a:r>
            <a:r>
              <a:rPr lang="fr-FR" dirty="0">
                <a:latin typeface="Avenir Book" panose="02000503020000020003" pitchFamily="2" charset="0"/>
              </a:rPr>
              <a:t>. Ut </a:t>
            </a:r>
            <a:r>
              <a:rPr lang="fr-FR" dirty="0" err="1">
                <a:latin typeface="Avenir Book" panose="02000503020000020003" pitchFamily="2" charset="0"/>
              </a:rPr>
              <a:t>enim</a:t>
            </a:r>
            <a:r>
              <a:rPr lang="fr-FR" dirty="0">
                <a:latin typeface="Avenir Book" panose="02000503020000020003" pitchFamily="2" charset="0"/>
              </a:rPr>
              <a:t> ad </a:t>
            </a:r>
            <a:r>
              <a:rPr lang="fr-FR" dirty="0" err="1">
                <a:latin typeface="Avenir Book" panose="02000503020000020003" pitchFamily="2" charset="0"/>
              </a:rPr>
              <a:t>minim</a:t>
            </a:r>
            <a:r>
              <a:rPr lang="fr-FR" dirty="0">
                <a:latin typeface="Avenir Book" panose="02000503020000020003" pitchFamily="2" charset="0"/>
              </a:rPr>
              <a:t> </a:t>
            </a:r>
            <a:r>
              <a:rPr lang="fr-FR" dirty="0" err="1">
                <a:latin typeface="Avenir Book" panose="02000503020000020003" pitchFamily="2" charset="0"/>
              </a:rPr>
              <a:t>veniam</a:t>
            </a:r>
            <a:r>
              <a:rPr lang="fr-FR" dirty="0">
                <a:latin typeface="Avenir Book" panose="02000503020000020003" pitchFamily="2" charset="0"/>
              </a:rPr>
              <a:t>, </a:t>
            </a:r>
            <a:r>
              <a:rPr lang="fr-FR" dirty="0" err="1">
                <a:latin typeface="Avenir Book" panose="02000503020000020003" pitchFamily="2" charset="0"/>
              </a:rPr>
              <a:t>quis</a:t>
            </a:r>
            <a:r>
              <a:rPr lang="fr-FR" dirty="0">
                <a:latin typeface="Avenir Book" panose="02000503020000020003" pitchFamily="2" charset="0"/>
              </a:rPr>
              <a:t> </a:t>
            </a:r>
            <a:r>
              <a:rPr lang="fr-FR" dirty="0" err="1">
                <a:latin typeface="Avenir Book" panose="02000503020000020003" pitchFamily="2" charset="0"/>
              </a:rPr>
              <a:t>nostrud</a:t>
            </a:r>
            <a:r>
              <a:rPr lang="fr-FR" dirty="0">
                <a:latin typeface="Avenir Book" panose="02000503020000020003" pitchFamily="2" charset="0"/>
              </a:rPr>
              <a:t> </a:t>
            </a:r>
            <a:r>
              <a:rPr lang="fr-FR" dirty="0" err="1">
                <a:latin typeface="Avenir Book" panose="02000503020000020003" pitchFamily="2" charset="0"/>
              </a:rPr>
              <a:t>exercitation</a:t>
            </a:r>
            <a:r>
              <a:rPr lang="fr-FR" dirty="0">
                <a:latin typeface="Avenir Book" panose="02000503020000020003" pitchFamily="2" charset="0"/>
              </a:rPr>
              <a:t> </a:t>
            </a:r>
            <a:r>
              <a:rPr lang="fr-FR" dirty="0" err="1">
                <a:latin typeface="Avenir Book" panose="02000503020000020003" pitchFamily="2" charset="0"/>
              </a:rPr>
              <a:t>ullamco</a:t>
            </a:r>
            <a:r>
              <a:rPr lang="fr-FR" dirty="0">
                <a:latin typeface="Avenir Book" panose="02000503020000020003" pitchFamily="2" charset="0"/>
              </a:rPr>
              <a:t> </a:t>
            </a:r>
            <a:r>
              <a:rPr lang="fr-FR" dirty="0" err="1">
                <a:latin typeface="Avenir Book" panose="02000503020000020003" pitchFamily="2" charset="0"/>
              </a:rPr>
              <a:t>laboris</a:t>
            </a:r>
            <a:r>
              <a:rPr lang="fr-FR" dirty="0">
                <a:latin typeface="Avenir Book" panose="02000503020000020003" pitchFamily="2" charset="0"/>
              </a:rPr>
              <a:t> </a:t>
            </a:r>
            <a:r>
              <a:rPr lang="fr-FR" dirty="0" err="1">
                <a:latin typeface="Avenir Book" panose="02000503020000020003" pitchFamily="2" charset="0"/>
              </a:rPr>
              <a:t>nisi</a:t>
            </a:r>
            <a:r>
              <a:rPr lang="fr-FR" dirty="0">
                <a:latin typeface="Avenir Book" panose="02000503020000020003" pitchFamily="2" charset="0"/>
              </a:rPr>
              <a:t> ut </a:t>
            </a:r>
            <a:r>
              <a:rPr lang="fr-FR" dirty="0" err="1">
                <a:latin typeface="Avenir Book" panose="02000503020000020003" pitchFamily="2" charset="0"/>
              </a:rPr>
              <a:t>aliquip</a:t>
            </a:r>
            <a:r>
              <a:rPr lang="fr-FR" dirty="0">
                <a:latin typeface="Avenir Book" panose="02000503020000020003" pitchFamily="2" charset="0"/>
              </a:rPr>
              <a:t> ex </a:t>
            </a:r>
            <a:r>
              <a:rPr lang="fr-FR" dirty="0" err="1">
                <a:latin typeface="Avenir Book" panose="02000503020000020003" pitchFamily="2" charset="0"/>
              </a:rPr>
              <a:t>ea</a:t>
            </a:r>
            <a:r>
              <a:rPr lang="fr-FR" dirty="0">
                <a:latin typeface="Avenir Book" panose="02000503020000020003" pitchFamily="2" charset="0"/>
              </a:rPr>
              <a:t> commodo </a:t>
            </a:r>
            <a:r>
              <a:rPr lang="fr-FR" dirty="0" err="1">
                <a:latin typeface="Avenir Book" panose="02000503020000020003" pitchFamily="2" charset="0"/>
              </a:rPr>
              <a:t>consequat</a:t>
            </a:r>
            <a:r>
              <a:rPr lang="fr-FR" dirty="0">
                <a:latin typeface="Avenir Book" panose="02000503020000020003" pitchFamily="2" charset="0"/>
              </a:rPr>
              <a:t>. </a:t>
            </a:r>
          </a:p>
          <a:p>
            <a:pPr lvl="0"/>
            <a:endParaRPr lang="fr-FR" dirty="0"/>
          </a:p>
        </p:txBody>
      </p:sp>
      <p:sp>
        <p:nvSpPr>
          <p:cNvPr id="7" name="Titre 1">
            <a:extLst>
              <a:ext uri="{FF2B5EF4-FFF2-40B4-BE49-F238E27FC236}">
                <a16:creationId xmlns:a16="http://schemas.microsoft.com/office/drawing/2014/main" id="{4C181F0D-CCBF-419D-97E2-383E09D45A39}"/>
              </a:ext>
            </a:extLst>
          </p:cNvPr>
          <p:cNvSpPr>
            <a:spLocks noGrp="1"/>
          </p:cNvSpPr>
          <p:nvPr>
            <p:ph type="title" hasCustomPrompt="1"/>
          </p:nvPr>
        </p:nvSpPr>
        <p:spPr>
          <a:xfrm>
            <a:off x="1406634" y="2463969"/>
            <a:ext cx="2035066" cy="1399315"/>
          </a:xfrm>
        </p:spPr>
        <p:txBody>
          <a:bodyPr anchor="b">
            <a:noAutofit/>
          </a:bodyPr>
          <a:lstStyle>
            <a:lvl1pPr algn="l">
              <a:defRPr sz="8000" b="0" i="0">
                <a:solidFill>
                  <a:schemeClr val="bg1"/>
                </a:solidFill>
                <a:latin typeface="Avenir" panose="02000503020000020003" pitchFamily="2" charset="0"/>
              </a:defRPr>
            </a:lvl1pPr>
          </a:lstStyle>
          <a:p>
            <a:r>
              <a:rPr lang="fr-FR" dirty="0"/>
              <a:t>N°</a:t>
            </a:r>
          </a:p>
        </p:txBody>
      </p:sp>
      <p:pic>
        <p:nvPicPr>
          <p:cNvPr id="8" name="Image 7">
            <a:extLst>
              <a:ext uri="{FF2B5EF4-FFF2-40B4-BE49-F238E27FC236}">
                <a16:creationId xmlns:a16="http://schemas.microsoft.com/office/drawing/2014/main" id="{4D9D8F64-DD2E-4D50-8F0C-5E864828E66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10676" y="5511800"/>
            <a:ext cx="1163723" cy="690748"/>
          </a:xfrm>
          <a:prstGeom prst="rect">
            <a:avLst/>
          </a:prstGeom>
        </p:spPr>
      </p:pic>
      <p:grpSp>
        <p:nvGrpSpPr>
          <p:cNvPr id="10" name="Groupe 9">
            <a:extLst>
              <a:ext uri="{FF2B5EF4-FFF2-40B4-BE49-F238E27FC236}">
                <a16:creationId xmlns:a16="http://schemas.microsoft.com/office/drawing/2014/main" id="{456D79AD-F7C9-4B9B-BC74-ECDE8D4EB708}"/>
              </a:ext>
            </a:extLst>
          </p:cNvPr>
          <p:cNvGrpSpPr/>
          <p:nvPr userDrawn="1"/>
        </p:nvGrpSpPr>
        <p:grpSpPr>
          <a:xfrm rot="5400000">
            <a:off x="-3375561" y="3375561"/>
            <a:ext cx="6858000" cy="106878"/>
            <a:chOff x="-508" y="1493049"/>
            <a:chExt cx="9144508" cy="45838"/>
          </a:xfrm>
        </p:grpSpPr>
        <p:sp>
          <p:nvSpPr>
            <p:cNvPr id="11" name="Rectangle 10">
              <a:extLst>
                <a:ext uri="{FF2B5EF4-FFF2-40B4-BE49-F238E27FC236}">
                  <a16:creationId xmlns:a16="http://schemas.microsoft.com/office/drawing/2014/main" id="{1A569145-1F7B-4027-AB73-1E075BC4F301}"/>
                </a:ext>
              </a:extLst>
            </p:cNvPr>
            <p:cNvSpPr/>
            <p:nvPr/>
          </p:nvSpPr>
          <p:spPr>
            <a:xfrm>
              <a:off x="-508" y="1493049"/>
              <a:ext cx="9144508" cy="45719"/>
            </a:xfrm>
            <a:prstGeom prst="rect">
              <a:avLst/>
            </a:prstGeom>
            <a:solidFill>
              <a:srgbClr val="218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7966DBA6-AD0C-4351-BFBA-8DA475BDBBF1}"/>
                </a:ext>
              </a:extLst>
            </p:cNvPr>
            <p:cNvSpPr/>
            <p:nvPr/>
          </p:nvSpPr>
          <p:spPr>
            <a:xfrm>
              <a:off x="1223628" y="1493167"/>
              <a:ext cx="1224136" cy="45719"/>
            </a:xfrm>
            <a:prstGeom prst="rect">
              <a:avLst/>
            </a:prstGeom>
            <a:solidFill>
              <a:srgbClr val="FF9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756DFB27-CC39-4DA9-8F9D-9173A8B92E9B}"/>
                </a:ext>
              </a:extLst>
            </p:cNvPr>
            <p:cNvSpPr/>
            <p:nvPr/>
          </p:nvSpPr>
          <p:spPr>
            <a:xfrm>
              <a:off x="-508" y="1493168"/>
              <a:ext cx="1224136" cy="45719"/>
            </a:xfrm>
            <a:prstGeom prst="rect">
              <a:avLst/>
            </a:prstGeom>
            <a:solidFill>
              <a:srgbClr val="F20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2218346A-00C5-4953-BEBE-575276D47C03}"/>
                </a:ext>
              </a:extLst>
            </p:cNvPr>
            <p:cNvSpPr/>
            <p:nvPr/>
          </p:nvSpPr>
          <p:spPr>
            <a:xfrm>
              <a:off x="7919864" y="1493168"/>
              <a:ext cx="1224136" cy="45719"/>
            </a:xfrm>
            <a:prstGeom prst="rect">
              <a:avLst/>
            </a:prstGeom>
            <a:solidFill>
              <a:srgbClr val="81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3123504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0758BE-0CA7-421A-8AA0-DA57B20DB299}"/>
              </a:ext>
            </a:extLst>
          </p:cNvPr>
          <p:cNvSpPr>
            <a:spLocks noGrp="1"/>
          </p:cNvSpPr>
          <p:nvPr>
            <p:ph type="title"/>
          </p:nvPr>
        </p:nvSpPr>
        <p:spPr>
          <a:xfrm>
            <a:off x="836620" y="717580"/>
            <a:ext cx="10515600" cy="674991"/>
          </a:xfrm>
        </p:spPr>
        <p:txBody>
          <a:bodyPr vert="horz" lIns="91440" tIns="45720" rIns="91440" bIns="45720" rtlCol="0" anchor="ctr">
            <a:normAutofit/>
          </a:bodyPr>
          <a:lstStyle>
            <a:lvl1pPr>
              <a:defRPr lang="fr-FR" sz="3600" b="1" i="0" dirty="0">
                <a:latin typeface="Avenir Medium" panose="02000503020000020003" pitchFamily="2" charset="0"/>
                <a:cs typeface="Arial Narrow" panose="020B0604020202020204" pitchFamily="34" charset="0"/>
              </a:defRPr>
            </a:lvl1pPr>
          </a:lstStyle>
          <a:p>
            <a:pPr marL="0" lvl="0"/>
            <a:r>
              <a:rPr lang="fr-FR"/>
              <a:t>Modifiez le style du titre</a:t>
            </a:r>
            <a:endParaRPr lang="fr-FR" dirty="0"/>
          </a:p>
        </p:txBody>
      </p:sp>
      <p:sp>
        <p:nvSpPr>
          <p:cNvPr id="3" name="Espace réservé du numéro de diapositive 2">
            <a:extLst>
              <a:ext uri="{FF2B5EF4-FFF2-40B4-BE49-F238E27FC236}">
                <a16:creationId xmlns:a16="http://schemas.microsoft.com/office/drawing/2014/main" id="{C0AE9653-ABBA-4254-87E8-069E3282FEA1}"/>
              </a:ext>
            </a:extLst>
          </p:cNvPr>
          <p:cNvSpPr>
            <a:spLocks noGrp="1"/>
          </p:cNvSpPr>
          <p:nvPr>
            <p:ph type="sldNum" sz="quarter" idx="10"/>
          </p:nvPr>
        </p:nvSpPr>
        <p:spPr/>
        <p:txBody>
          <a:bodyPr/>
          <a:lstStyle/>
          <a:p>
            <a:fld id="{141B9BFE-3C81-4D75-B42C-61ABDB6EFE08}" type="slidenum">
              <a:rPr lang="fr-FR" smtClean="0"/>
              <a:pPr/>
              <a:t>‹N°›</a:t>
            </a:fld>
            <a:endParaRPr lang="fr-FR" dirty="0"/>
          </a:p>
        </p:txBody>
      </p:sp>
      <p:sp>
        <p:nvSpPr>
          <p:cNvPr id="10" name="Espace réservé du texte 4">
            <a:extLst>
              <a:ext uri="{FF2B5EF4-FFF2-40B4-BE49-F238E27FC236}">
                <a16:creationId xmlns:a16="http://schemas.microsoft.com/office/drawing/2014/main" id="{4EB5E95F-3240-4740-A2B9-3739D5BFFCEA}"/>
              </a:ext>
            </a:extLst>
          </p:cNvPr>
          <p:cNvSpPr>
            <a:spLocks noGrp="1"/>
          </p:cNvSpPr>
          <p:nvPr>
            <p:ph type="body" sz="quarter" idx="16" hasCustomPrompt="1"/>
          </p:nvPr>
        </p:nvSpPr>
        <p:spPr>
          <a:xfrm>
            <a:off x="836620" y="1464306"/>
            <a:ext cx="10512444" cy="4528932"/>
          </a:xfrm>
        </p:spPr>
        <p:txBody>
          <a:bodyPr>
            <a:normAutofit/>
          </a:bodyPr>
          <a:lstStyle>
            <a:lvl1pPr marL="285750" indent="-285750">
              <a:buSzPct val="100000"/>
              <a:buFontTx/>
              <a:buBlip>
                <a:blip r:embed="rId2"/>
              </a:buBlip>
              <a:defRPr lang="fr-FR" sz="1400" b="0" i="0" kern="1200" dirty="0" smtClean="0">
                <a:solidFill>
                  <a:schemeClr val="tx2"/>
                </a:solidFill>
                <a:latin typeface="Avenir" panose="02000503020000020003" pitchFamily="2" charset="0"/>
                <a:ea typeface="+mj-ea"/>
                <a:cs typeface="Arial Narrow" panose="020B06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endParaRPr lang="fr-FR" dirty="0"/>
          </a:p>
        </p:txBody>
      </p:sp>
      <p:sp>
        <p:nvSpPr>
          <p:cNvPr id="5" name="Titre 13">
            <a:extLst>
              <a:ext uri="{FF2B5EF4-FFF2-40B4-BE49-F238E27FC236}">
                <a16:creationId xmlns:a16="http://schemas.microsoft.com/office/drawing/2014/main" id="{032EE753-3972-AF9D-6393-09B5615866DC}"/>
              </a:ext>
            </a:extLst>
          </p:cNvPr>
          <p:cNvSpPr txBox="1">
            <a:spLocks/>
          </p:cNvSpPr>
          <p:nvPr userDrawn="1"/>
        </p:nvSpPr>
        <p:spPr>
          <a:xfrm>
            <a:off x="1337962" y="3728772"/>
            <a:ext cx="8848248" cy="141085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chemeClr val="bg1">
                    <a:lumMod val="10000"/>
                  </a:schemeClr>
                </a:solidFill>
                <a:latin typeface="Franklin Gothic Medium Cond" panose="020B0606030402020204" pitchFamily="34" charset="0"/>
                <a:ea typeface="+mj-ea"/>
                <a:cs typeface="+mj-cs"/>
              </a:defRPr>
            </a:lvl1pPr>
          </a:lstStyle>
          <a:p>
            <a:pPr>
              <a:lnSpc>
                <a:spcPct val="100000"/>
              </a:lnSpc>
              <a:buClr>
                <a:schemeClr val="tx1">
                  <a:lumMod val="75000"/>
                </a:schemeClr>
              </a:buClr>
            </a:pPr>
            <a:endParaRPr lang="fr-FR" sz="1400" b="0" dirty="0">
              <a:solidFill>
                <a:srgbClr val="000000"/>
              </a:solidFill>
              <a:highlight>
                <a:srgbClr val="FFFFFF"/>
              </a:highlight>
              <a:latin typeface="Avenir Book" panose="02000503020000020003" pitchFamily="2" charset="0"/>
            </a:endParaRPr>
          </a:p>
        </p:txBody>
      </p:sp>
    </p:spTree>
    <p:extLst>
      <p:ext uri="{BB962C8B-B14F-4D97-AF65-F5344CB8AC3E}">
        <p14:creationId xmlns:p14="http://schemas.microsoft.com/office/powerpoint/2010/main" val="18167626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0758BE-0CA7-421A-8AA0-DA57B20DB299}"/>
              </a:ext>
            </a:extLst>
          </p:cNvPr>
          <p:cNvSpPr>
            <a:spLocks noGrp="1"/>
          </p:cNvSpPr>
          <p:nvPr>
            <p:ph type="title"/>
          </p:nvPr>
        </p:nvSpPr>
        <p:spPr>
          <a:xfrm>
            <a:off x="838198" y="673653"/>
            <a:ext cx="10515600" cy="674991"/>
          </a:xfrm>
        </p:spPr>
        <p:txBody>
          <a:bodyPr vert="horz" lIns="91440" tIns="45720" rIns="91440" bIns="45720" rtlCol="0" anchor="ctr">
            <a:normAutofit/>
          </a:bodyPr>
          <a:lstStyle>
            <a:lvl1pPr>
              <a:defRPr lang="fr-FR" sz="3600" b="1" i="0" dirty="0">
                <a:latin typeface="Avenir Medium" panose="02000503020000020003" pitchFamily="2" charset="0"/>
                <a:cs typeface="Arial Narrow" panose="020B0604020202020204" pitchFamily="34" charset="0"/>
              </a:defRPr>
            </a:lvl1pPr>
          </a:lstStyle>
          <a:p>
            <a:pPr marL="0" lvl="0"/>
            <a:r>
              <a:rPr lang="fr-FR"/>
              <a:t>Modifiez le style du titre</a:t>
            </a:r>
            <a:endParaRPr lang="fr-FR" dirty="0"/>
          </a:p>
        </p:txBody>
      </p:sp>
      <p:sp>
        <p:nvSpPr>
          <p:cNvPr id="3" name="Espace réservé du numéro de diapositive 2">
            <a:extLst>
              <a:ext uri="{FF2B5EF4-FFF2-40B4-BE49-F238E27FC236}">
                <a16:creationId xmlns:a16="http://schemas.microsoft.com/office/drawing/2014/main" id="{C0AE9653-ABBA-4254-87E8-069E3282FEA1}"/>
              </a:ext>
            </a:extLst>
          </p:cNvPr>
          <p:cNvSpPr>
            <a:spLocks noGrp="1"/>
          </p:cNvSpPr>
          <p:nvPr>
            <p:ph type="sldNum" sz="quarter" idx="10"/>
          </p:nvPr>
        </p:nvSpPr>
        <p:spPr/>
        <p:txBody>
          <a:bodyPr/>
          <a:lstStyle/>
          <a:p>
            <a:fld id="{141B9BFE-3C81-4D75-B42C-61ABDB6EFE08}" type="slidenum">
              <a:rPr lang="fr-FR" smtClean="0"/>
              <a:pPr/>
              <a:t>‹N°›</a:t>
            </a:fld>
            <a:endParaRPr lang="fr-FR" dirty="0"/>
          </a:p>
        </p:txBody>
      </p:sp>
      <p:sp>
        <p:nvSpPr>
          <p:cNvPr id="9" name="Espace réservé du texte 4">
            <a:extLst>
              <a:ext uri="{FF2B5EF4-FFF2-40B4-BE49-F238E27FC236}">
                <a16:creationId xmlns:a16="http://schemas.microsoft.com/office/drawing/2014/main" id="{D170DFF2-92A1-4E37-8FCA-DC5C4472FEAB}"/>
              </a:ext>
            </a:extLst>
          </p:cNvPr>
          <p:cNvSpPr>
            <a:spLocks noGrp="1"/>
          </p:cNvSpPr>
          <p:nvPr>
            <p:ph type="body" sz="quarter" idx="15" hasCustomPrompt="1"/>
          </p:nvPr>
        </p:nvSpPr>
        <p:spPr>
          <a:xfrm>
            <a:off x="838198" y="1431379"/>
            <a:ext cx="10512444" cy="674688"/>
          </a:xfrm>
        </p:spPr>
        <p:txBody>
          <a:bodyPr>
            <a:normAutofit/>
          </a:bodyPr>
          <a:lstStyle>
            <a:lvl1pPr marL="0" indent="0">
              <a:buNone/>
              <a:defRPr sz="1800" b="1" i="0">
                <a:solidFill>
                  <a:schemeClr val="bg1">
                    <a:lumMod val="10000"/>
                  </a:schemeClr>
                </a:solidFill>
                <a:latin typeface="Avenir Black" panose="02000503020000020003" pitchFamily="2" charset="0"/>
              </a:defRPr>
            </a:lvl1pPr>
          </a:lstStyle>
          <a:p>
            <a:pPr lvl="0"/>
            <a:r>
              <a:rPr lang="fr-FR" dirty="0"/>
              <a:t>Sous-titre</a:t>
            </a:r>
          </a:p>
        </p:txBody>
      </p:sp>
      <p:sp>
        <p:nvSpPr>
          <p:cNvPr id="10" name="Espace réservé du texte 4">
            <a:extLst>
              <a:ext uri="{FF2B5EF4-FFF2-40B4-BE49-F238E27FC236}">
                <a16:creationId xmlns:a16="http://schemas.microsoft.com/office/drawing/2014/main" id="{4EB5E95F-3240-4740-A2B9-3739D5BFFCEA}"/>
              </a:ext>
            </a:extLst>
          </p:cNvPr>
          <p:cNvSpPr>
            <a:spLocks noGrp="1"/>
          </p:cNvSpPr>
          <p:nvPr>
            <p:ph type="body" sz="quarter" idx="16" hasCustomPrompt="1"/>
          </p:nvPr>
        </p:nvSpPr>
        <p:spPr>
          <a:xfrm>
            <a:off x="838198" y="2188802"/>
            <a:ext cx="10512444" cy="3698872"/>
          </a:xfrm>
        </p:spPr>
        <p:txBody>
          <a:bodyPr>
            <a:normAutofit/>
          </a:bodyPr>
          <a:lstStyle>
            <a:lvl1pPr>
              <a:defRPr sz="1400" b="0" i="0">
                <a:latin typeface="Avenir" panose="02000503020000020003" pitchFamily="2"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endParaRPr lang="fr-FR" dirty="0"/>
          </a:p>
        </p:txBody>
      </p:sp>
    </p:spTree>
    <p:extLst>
      <p:ext uri="{BB962C8B-B14F-4D97-AF65-F5344CB8AC3E}">
        <p14:creationId xmlns:p14="http://schemas.microsoft.com/office/powerpoint/2010/main" val="18731563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0758BE-0CA7-421A-8AA0-DA57B20DB299}"/>
              </a:ext>
            </a:extLst>
          </p:cNvPr>
          <p:cNvSpPr>
            <a:spLocks noGrp="1"/>
          </p:cNvSpPr>
          <p:nvPr>
            <p:ph type="title"/>
          </p:nvPr>
        </p:nvSpPr>
        <p:spPr>
          <a:xfrm>
            <a:off x="838198" y="732598"/>
            <a:ext cx="10515600" cy="674991"/>
          </a:xfrm>
        </p:spPr>
        <p:txBody>
          <a:bodyPr vert="horz" lIns="91440" tIns="45720" rIns="91440" bIns="45720" rtlCol="0" anchor="ctr">
            <a:normAutofit/>
          </a:bodyPr>
          <a:lstStyle>
            <a:lvl1pPr>
              <a:defRPr lang="fr-FR" sz="3600" b="1" i="0" dirty="0">
                <a:latin typeface="Avenir Medium" panose="02000503020000020003" pitchFamily="2" charset="0"/>
                <a:cs typeface="Arial Narrow" panose="020B0604020202020204" pitchFamily="34" charset="0"/>
              </a:defRPr>
            </a:lvl1pPr>
          </a:lstStyle>
          <a:p>
            <a:pPr marL="0" lvl="0"/>
            <a:r>
              <a:rPr lang="fr-FR"/>
              <a:t>Modifiez le style du titre</a:t>
            </a:r>
            <a:endParaRPr lang="fr-FR" dirty="0"/>
          </a:p>
        </p:txBody>
      </p:sp>
      <p:sp>
        <p:nvSpPr>
          <p:cNvPr id="3" name="Espace réservé du numéro de diapositive 2">
            <a:extLst>
              <a:ext uri="{FF2B5EF4-FFF2-40B4-BE49-F238E27FC236}">
                <a16:creationId xmlns:a16="http://schemas.microsoft.com/office/drawing/2014/main" id="{C0AE9653-ABBA-4254-87E8-069E3282FEA1}"/>
              </a:ext>
            </a:extLst>
          </p:cNvPr>
          <p:cNvSpPr>
            <a:spLocks noGrp="1"/>
          </p:cNvSpPr>
          <p:nvPr>
            <p:ph type="sldNum" sz="quarter" idx="10"/>
          </p:nvPr>
        </p:nvSpPr>
        <p:spPr/>
        <p:txBody>
          <a:bodyPr/>
          <a:lstStyle/>
          <a:p>
            <a:fld id="{141B9BFE-3C81-4D75-B42C-61ABDB6EFE08}" type="slidenum">
              <a:rPr lang="fr-FR" smtClean="0"/>
              <a:pPr/>
              <a:t>‹N°›</a:t>
            </a:fld>
            <a:endParaRPr lang="fr-FR" dirty="0"/>
          </a:p>
        </p:txBody>
      </p:sp>
      <p:sp>
        <p:nvSpPr>
          <p:cNvPr id="6" name="Espace réservé du texte 4">
            <a:extLst>
              <a:ext uri="{FF2B5EF4-FFF2-40B4-BE49-F238E27FC236}">
                <a16:creationId xmlns:a16="http://schemas.microsoft.com/office/drawing/2014/main" id="{D9EEAF67-B297-4037-9B50-AC10A4E03F63}"/>
              </a:ext>
            </a:extLst>
          </p:cNvPr>
          <p:cNvSpPr>
            <a:spLocks noGrp="1"/>
          </p:cNvSpPr>
          <p:nvPr>
            <p:ph type="body" sz="quarter" idx="12" hasCustomPrompt="1"/>
          </p:nvPr>
        </p:nvSpPr>
        <p:spPr>
          <a:xfrm>
            <a:off x="6246820" y="1486664"/>
            <a:ext cx="5105402" cy="674688"/>
          </a:xfrm>
        </p:spPr>
        <p:txBody>
          <a:bodyPr vert="horz" lIns="91440" tIns="45720" rIns="91440" bIns="45720" rtlCol="0">
            <a:normAutofit/>
          </a:bodyPr>
          <a:lstStyle>
            <a:lvl1pPr>
              <a:defRPr lang="fr-FR" sz="1800" b="1" i="0" dirty="0">
                <a:latin typeface="Avenir Black" panose="02000503020000020003" pitchFamily="2" charset="0"/>
              </a:defRPr>
            </a:lvl1pPr>
          </a:lstStyle>
          <a:p>
            <a:pPr marL="0" lvl="0" indent="0">
              <a:buNone/>
            </a:pPr>
            <a:r>
              <a:rPr lang="fr-FR" dirty="0"/>
              <a:t>Sous-titre</a:t>
            </a:r>
          </a:p>
        </p:txBody>
      </p:sp>
      <p:sp>
        <p:nvSpPr>
          <p:cNvPr id="8" name="Espace réservé du texte 4">
            <a:extLst>
              <a:ext uri="{FF2B5EF4-FFF2-40B4-BE49-F238E27FC236}">
                <a16:creationId xmlns:a16="http://schemas.microsoft.com/office/drawing/2014/main" id="{3D0FF595-5FF2-4ED8-8807-11D240A1A9C2}"/>
              </a:ext>
            </a:extLst>
          </p:cNvPr>
          <p:cNvSpPr>
            <a:spLocks noGrp="1"/>
          </p:cNvSpPr>
          <p:nvPr>
            <p:ph type="body" sz="quarter" idx="14"/>
          </p:nvPr>
        </p:nvSpPr>
        <p:spPr>
          <a:xfrm>
            <a:off x="6246820" y="2336928"/>
            <a:ext cx="5105402" cy="3505732"/>
          </a:xfrm>
        </p:spPr>
        <p:txBody>
          <a:bodyPr vert="horz" lIns="91440" tIns="45720" rIns="91440" bIns="45720" rtlCol="0">
            <a:normAutofit/>
          </a:bodyPr>
          <a:lstStyle>
            <a:lvl1pPr>
              <a:defRPr lang="fr-FR" sz="1400" b="0" i="0">
                <a:latin typeface="Avenir" panose="02000503020000020003" pitchFamily="2" charset="0"/>
              </a:defRPr>
            </a:lvl1pPr>
          </a:lstStyle>
          <a:p>
            <a:pPr lvl="0"/>
            <a:r>
              <a:rPr lang="fr-FR"/>
              <a:t>Cliquez pour modifier les styles du texte du masque</a:t>
            </a:r>
          </a:p>
        </p:txBody>
      </p:sp>
      <p:sp>
        <p:nvSpPr>
          <p:cNvPr id="9" name="Espace réservé du texte 4">
            <a:extLst>
              <a:ext uri="{FF2B5EF4-FFF2-40B4-BE49-F238E27FC236}">
                <a16:creationId xmlns:a16="http://schemas.microsoft.com/office/drawing/2014/main" id="{D170DFF2-92A1-4E37-8FCA-DC5C4472FEAB}"/>
              </a:ext>
            </a:extLst>
          </p:cNvPr>
          <p:cNvSpPr>
            <a:spLocks noGrp="1"/>
          </p:cNvSpPr>
          <p:nvPr>
            <p:ph type="body" sz="quarter" idx="15" hasCustomPrompt="1"/>
          </p:nvPr>
        </p:nvSpPr>
        <p:spPr>
          <a:xfrm>
            <a:off x="838198" y="1496749"/>
            <a:ext cx="5105402" cy="674688"/>
          </a:xfrm>
        </p:spPr>
        <p:txBody>
          <a:bodyPr vert="horz" lIns="91440" tIns="45720" rIns="91440" bIns="45720" rtlCol="0">
            <a:normAutofit/>
          </a:bodyPr>
          <a:lstStyle>
            <a:lvl1pPr>
              <a:defRPr lang="fr-FR" sz="1800" b="1" i="0" dirty="0">
                <a:latin typeface="Avenir Black" panose="02000503020000020003" pitchFamily="2" charset="0"/>
              </a:defRPr>
            </a:lvl1pPr>
          </a:lstStyle>
          <a:p>
            <a:pPr marL="0" lvl="0" indent="0">
              <a:buNone/>
            </a:pPr>
            <a:r>
              <a:rPr lang="fr-FR" dirty="0"/>
              <a:t>Sous-titre</a:t>
            </a:r>
          </a:p>
        </p:txBody>
      </p:sp>
      <p:sp>
        <p:nvSpPr>
          <p:cNvPr id="10" name="Espace réservé du texte 4">
            <a:extLst>
              <a:ext uri="{FF2B5EF4-FFF2-40B4-BE49-F238E27FC236}">
                <a16:creationId xmlns:a16="http://schemas.microsoft.com/office/drawing/2014/main" id="{4EB5E95F-3240-4740-A2B9-3739D5BFFCEA}"/>
              </a:ext>
            </a:extLst>
          </p:cNvPr>
          <p:cNvSpPr>
            <a:spLocks noGrp="1"/>
          </p:cNvSpPr>
          <p:nvPr>
            <p:ph type="body" sz="quarter" idx="16"/>
          </p:nvPr>
        </p:nvSpPr>
        <p:spPr>
          <a:xfrm>
            <a:off x="838198" y="2349756"/>
            <a:ext cx="5105402" cy="3492904"/>
          </a:xfrm>
        </p:spPr>
        <p:txBody>
          <a:bodyPr/>
          <a:lstStyle>
            <a:lvl1pPr>
              <a:defRPr lang="fr-FR" sz="1400" b="0" i="0" kern="1200" dirty="0">
                <a:solidFill>
                  <a:schemeClr val="bg1">
                    <a:lumMod val="10000"/>
                  </a:schemeClr>
                </a:solidFill>
                <a:latin typeface="Avenir" panose="02000503020000020003" pitchFamily="2" charset="0"/>
                <a:ea typeface="+mn-ea"/>
                <a:cs typeface="+mn-cs"/>
              </a:defRPr>
            </a:lvl1pPr>
          </a:lstStyle>
          <a:p>
            <a:pPr lvl="0"/>
            <a:r>
              <a:rPr lang="fr-FR"/>
              <a:t>Cliquez pour modifier les styles du texte du masque</a:t>
            </a:r>
          </a:p>
        </p:txBody>
      </p:sp>
    </p:spTree>
    <p:extLst>
      <p:ext uri="{BB962C8B-B14F-4D97-AF65-F5344CB8AC3E}">
        <p14:creationId xmlns:p14="http://schemas.microsoft.com/office/powerpoint/2010/main" val="25456463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re et 3 blocs de texte">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9EC1CA9C-94E7-4FE1-8400-E82962E552F1}"/>
              </a:ext>
            </a:extLst>
          </p:cNvPr>
          <p:cNvSpPr>
            <a:spLocks noGrp="1"/>
          </p:cNvSpPr>
          <p:nvPr>
            <p:ph type="sldNum" sz="quarter" idx="10"/>
          </p:nvPr>
        </p:nvSpPr>
        <p:spPr/>
        <p:txBody>
          <a:bodyPr/>
          <a:lstStyle/>
          <a:p>
            <a:fld id="{141B9BFE-3C81-4D75-B42C-61ABDB6EFE08}" type="slidenum">
              <a:rPr lang="fr-FR" smtClean="0"/>
              <a:pPr/>
              <a:t>‹N°›</a:t>
            </a:fld>
            <a:endParaRPr lang="fr-FR" dirty="0"/>
          </a:p>
        </p:txBody>
      </p:sp>
      <p:sp>
        <p:nvSpPr>
          <p:cNvPr id="22" name="Espace réservé du texte 21">
            <a:extLst>
              <a:ext uri="{FF2B5EF4-FFF2-40B4-BE49-F238E27FC236}">
                <a16:creationId xmlns:a16="http://schemas.microsoft.com/office/drawing/2014/main" id="{9D69A3B9-91BC-470F-9A2D-588513CCD047}"/>
              </a:ext>
            </a:extLst>
          </p:cNvPr>
          <p:cNvSpPr>
            <a:spLocks noGrp="1"/>
          </p:cNvSpPr>
          <p:nvPr>
            <p:ph type="body" sz="quarter" idx="14" hasCustomPrompt="1"/>
          </p:nvPr>
        </p:nvSpPr>
        <p:spPr>
          <a:xfrm>
            <a:off x="838198" y="1848997"/>
            <a:ext cx="5124450" cy="2689950"/>
          </a:xfrm>
          <a:prstGeom prst="roundRect">
            <a:avLst/>
          </a:prstGeom>
          <a:solidFill>
            <a:schemeClr val="accent3"/>
          </a:solidFill>
          <a:ln w="3175">
            <a:solidFill>
              <a:schemeClr val="tx2"/>
            </a:solidFill>
          </a:ln>
        </p:spPr>
        <p:txBody>
          <a:bodyPr/>
          <a:lstStyle>
            <a:lvl1pPr>
              <a:defRPr lang="fr-FR" sz="1400" b="0" i="0" kern="1200" dirty="0">
                <a:solidFill>
                  <a:schemeClr val="tx2"/>
                </a:solidFill>
                <a:latin typeface="Avenir" panose="02000503020000020003" pitchFamily="2" charset="0"/>
                <a:ea typeface="+mn-ea"/>
                <a:cs typeface="+mn-cs"/>
              </a:defRPr>
            </a:lvl1pPr>
            <a:lvl2pPr>
              <a:defRPr sz="2400" b="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Texte</a:t>
            </a:r>
          </a:p>
        </p:txBody>
      </p:sp>
      <p:sp>
        <p:nvSpPr>
          <p:cNvPr id="25" name="Espace réservé du texte 21">
            <a:extLst>
              <a:ext uri="{FF2B5EF4-FFF2-40B4-BE49-F238E27FC236}">
                <a16:creationId xmlns:a16="http://schemas.microsoft.com/office/drawing/2014/main" id="{39E086C4-6ABF-4B0A-9EE6-9BE672C8637D}"/>
              </a:ext>
            </a:extLst>
          </p:cNvPr>
          <p:cNvSpPr>
            <a:spLocks noGrp="1"/>
          </p:cNvSpPr>
          <p:nvPr>
            <p:ph type="body" sz="quarter" idx="15" hasCustomPrompt="1"/>
          </p:nvPr>
        </p:nvSpPr>
        <p:spPr>
          <a:xfrm>
            <a:off x="844772" y="4646428"/>
            <a:ext cx="5117877" cy="1323298"/>
          </a:xfrm>
          <a:solidFill>
            <a:schemeClr val="bg2"/>
          </a:solidFill>
        </p:spPr>
        <p:txBody>
          <a:bodyPr/>
          <a:lstStyle>
            <a:lvl1pPr>
              <a:defRPr lang="fr-FR" sz="1400" b="0" i="0" kern="1200" dirty="0">
                <a:solidFill>
                  <a:schemeClr val="bg1">
                    <a:lumMod val="10000"/>
                  </a:schemeClr>
                </a:solidFill>
                <a:latin typeface="Avenir" panose="02000503020000020003" pitchFamily="2" charset="0"/>
                <a:ea typeface="+mn-ea"/>
                <a:cs typeface="+mn-cs"/>
              </a:defRPr>
            </a:lvl1pPr>
            <a:lvl2pPr>
              <a:defRPr sz="2400" b="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Texte</a:t>
            </a:r>
          </a:p>
        </p:txBody>
      </p:sp>
      <p:sp>
        <p:nvSpPr>
          <p:cNvPr id="26" name="Espace réservé du texte 21">
            <a:extLst>
              <a:ext uri="{FF2B5EF4-FFF2-40B4-BE49-F238E27FC236}">
                <a16:creationId xmlns:a16="http://schemas.microsoft.com/office/drawing/2014/main" id="{C30790F1-7C5E-4D33-8212-B24E96E8A0DA}"/>
              </a:ext>
            </a:extLst>
          </p:cNvPr>
          <p:cNvSpPr>
            <a:spLocks noGrp="1"/>
          </p:cNvSpPr>
          <p:nvPr>
            <p:ph type="body" sz="quarter" idx="16" hasCustomPrompt="1"/>
          </p:nvPr>
        </p:nvSpPr>
        <p:spPr>
          <a:xfrm>
            <a:off x="6229350" y="1848997"/>
            <a:ext cx="5124450" cy="4120729"/>
          </a:xfrm>
        </p:spPr>
        <p:txBody>
          <a:bodyPr vert="horz" lIns="91440" tIns="45720" rIns="91440" bIns="45720" rtlCol="0">
            <a:normAutofit/>
          </a:bodyPr>
          <a:lstStyle>
            <a:lvl1pPr>
              <a:defRPr lang="fr-FR" sz="1400" b="0" i="0" dirty="0">
                <a:latin typeface="Avenir" panose="02000503020000020003" pitchFamily="2" charset="0"/>
              </a:defRPr>
            </a:lvl1pPr>
          </a:lstStyle>
          <a:p>
            <a:pPr lvl="0"/>
            <a:r>
              <a:rPr lang="fr-FR" dirty="0"/>
              <a:t>Texte</a:t>
            </a:r>
          </a:p>
        </p:txBody>
      </p:sp>
      <p:sp>
        <p:nvSpPr>
          <p:cNvPr id="9" name="Espace réservé du texte 4">
            <a:extLst>
              <a:ext uri="{FF2B5EF4-FFF2-40B4-BE49-F238E27FC236}">
                <a16:creationId xmlns:a16="http://schemas.microsoft.com/office/drawing/2014/main" id="{0CF02B0F-0459-ED25-E4BB-231554BA540C}"/>
              </a:ext>
            </a:extLst>
          </p:cNvPr>
          <p:cNvSpPr>
            <a:spLocks noGrp="1"/>
          </p:cNvSpPr>
          <p:nvPr>
            <p:ph type="body" sz="quarter" idx="17" hasCustomPrompt="1"/>
          </p:nvPr>
        </p:nvSpPr>
        <p:spPr>
          <a:xfrm>
            <a:off x="839778" y="1394346"/>
            <a:ext cx="10512444" cy="311675"/>
          </a:xfrm>
        </p:spPr>
        <p:txBody>
          <a:bodyPr>
            <a:normAutofit/>
          </a:bodyPr>
          <a:lstStyle>
            <a:lvl1pPr marL="0" indent="0">
              <a:buNone/>
              <a:defRPr sz="1800" b="1" i="0">
                <a:solidFill>
                  <a:schemeClr val="bg1">
                    <a:lumMod val="10000"/>
                  </a:schemeClr>
                </a:solidFill>
                <a:latin typeface="Avenir Black" panose="02000503020000020003" pitchFamily="2" charset="0"/>
              </a:defRPr>
            </a:lvl1pPr>
          </a:lstStyle>
          <a:p>
            <a:pPr lvl="0"/>
            <a:r>
              <a:rPr lang="fr-FR" dirty="0"/>
              <a:t>Sous-titre</a:t>
            </a:r>
          </a:p>
        </p:txBody>
      </p:sp>
      <p:sp>
        <p:nvSpPr>
          <p:cNvPr id="12" name="Titre 1">
            <a:extLst>
              <a:ext uri="{FF2B5EF4-FFF2-40B4-BE49-F238E27FC236}">
                <a16:creationId xmlns:a16="http://schemas.microsoft.com/office/drawing/2014/main" id="{D77BD2EE-3EEB-EBEA-AA53-0CE717598498}"/>
              </a:ext>
            </a:extLst>
          </p:cNvPr>
          <p:cNvSpPr>
            <a:spLocks noGrp="1"/>
          </p:cNvSpPr>
          <p:nvPr>
            <p:ph type="title" hasCustomPrompt="1"/>
          </p:nvPr>
        </p:nvSpPr>
        <p:spPr>
          <a:xfrm>
            <a:off x="838198" y="706263"/>
            <a:ext cx="10515600" cy="645552"/>
          </a:xfrm>
        </p:spPr>
        <p:txBody>
          <a:bodyPr/>
          <a:lstStyle>
            <a:lvl1pPr>
              <a:defRPr lang="fr-FR" sz="3600" b="1" i="0" kern="1200" dirty="0">
                <a:solidFill>
                  <a:schemeClr val="tx1"/>
                </a:solidFill>
                <a:latin typeface="Avenir Medium" panose="02000503020000020003" pitchFamily="2" charset="0"/>
                <a:ea typeface="+mj-ea"/>
                <a:cs typeface="Arial Narrow" panose="020B0604020202020204" pitchFamily="34" charset="0"/>
              </a:defRPr>
            </a:lvl1pPr>
          </a:lstStyle>
          <a:p>
            <a:r>
              <a:rPr lang="fr-FR" dirty="0"/>
              <a:t>Titre</a:t>
            </a:r>
          </a:p>
        </p:txBody>
      </p:sp>
    </p:spTree>
    <p:extLst>
      <p:ext uri="{BB962C8B-B14F-4D97-AF65-F5344CB8AC3E}">
        <p14:creationId xmlns:p14="http://schemas.microsoft.com/office/powerpoint/2010/main" val="8390458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re et 3 blocs de tex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F27AAD-BFF5-497D-8B17-572FBA0BE15E}"/>
              </a:ext>
            </a:extLst>
          </p:cNvPr>
          <p:cNvSpPr>
            <a:spLocks noGrp="1"/>
          </p:cNvSpPr>
          <p:nvPr>
            <p:ph type="title" hasCustomPrompt="1"/>
          </p:nvPr>
        </p:nvSpPr>
        <p:spPr>
          <a:xfrm>
            <a:off x="833457" y="631431"/>
            <a:ext cx="10515600" cy="931940"/>
          </a:xfrm>
        </p:spPr>
        <p:txBody>
          <a:bodyPr/>
          <a:lstStyle>
            <a:lvl1pPr>
              <a:defRPr lang="fr-FR" sz="3600" b="1" i="0" kern="1200" dirty="0">
                <a:solidFill>
                  <a:schemeClr val="tx1"/>
                </a:solidFill>
                <a:latin typeface="Avenir Medium" panose="02000503020000020003" pitchFamily="2" charset="0"/>
                <a:ea typeface="+mj-ea"/>
                <a:cs typeface="Arial Narrow" panose="020B0604020202020204" pitchFamily="34" charset="0"/>
              </a:defRPr>
            </a:lvl1pPr>
          </a:lstStyle>
          <a:p>
            <a:r>
              <a:rPr lang="fr-FR" dirty="0"/>
              <a:t>Titre</a:t>
            </a:r>
          </a:p>
        </p:txBody>
      </p:sp>
      <p:sp>
        <p:nvSpPr>
          <p:cNvPr id="3" name="Espace réservé du numéro de diapositive 2">
            <a:extLst>
              <a:ext uri="{FF2B5EF4-FFF2-40B4-BE49-F238E27FC236}">
                <a16:creationId xmlns:a16="http://schemas.microsoft.com/office/drawing/2014/main" id="{9EC1CA9C-94E7-4FE1-8400-E82962E552F1}"/>
              </a:ext>
            </a:extLst>
          </p:cNvPr>
          <p:cNvSpPr>
            <a:spLocks noGrp="1"/>
          </p:cNvSpPr>
          <p:nvPr>
            <p:ph type="sldNum" sz="quarter" idx="10"/>
          </p:nvPr>
        </p:nvSpPr>
        <p:spPr/>
        <p:txBody>
          <a:bodyPr/>
          <a:lstStyle/>
          <a:p>
            <a:fld id="{141B9BFE-3C81-4D75-B42C-61ABDB6EFE08}" type="slidenum">
              <a:rPr lang="fr-FR" smtClean="0"/>
              <a:pPr/>
              <a:t>‹N°›</a:t>
            </a:fld>
            <a:endParaRPr lang="fr-FR" dirty="0"/>
          </a:p>
        </p:txBody>
      </p:sp>
      <p:sp>
        <p:nvSpPr>
          <p:cNvPr id="8" name="Espace réservé du texte 21">
            <a:extLst>
              <a:ext uri="{FF2B5EF4-FFF2-40B4-BE49-F238E27FC236}">
                <a16:creationId xmlns:a16="http://schemas.microsoft.com/office/drawing/2014/main" id="{B2864629-7555-47EC-8441-89AEEE1C8322}"/>
              </a:ext>
            </a:extLst>
          </p:cNvPr>
          <p:cNvSpPr>
            <a:spLocks noGrp="1"/>
          </p:cNvSpPr>
          <p:nvPr>
            <p:ph type="body" sz="quarter" idx="14" hasCustomPrompt="1"/>
          </p:nvPr>
        </p:nvSpPr>
        <p:spPr>
          <a:xfrm>
            <a:off x="836613" y="2086301"/>
            <a:ext cx="10514022" cy="1754179"/>
          </a:xfrm>
          <a:prstGeom prst="roundRect">
            <a:avLst>
              <a:gd name="adj" fmla="val 24751"/>
            </a:avLst>
          </a:prstGeom>
        </p:spPr>
        <p:txBody>
          <a:bodyPr vert="horz" lIns="91440" tIns="45720" rIns="91440" bIns="45720" rtlCol="0">
            <a:normAutofit/>
          </a:bodyPr>
          <a:lstStyle>
            <a:lvl1pPr>
              <a:defRPr lang="fr-FR" sz="1400" b="0" i="0" dirty="0">
                <a:latin typeface="Avenir" panose="02000503020000020003" pitchFamily="2" charset="0"/>
              </a:defRPr>
            </a:lvl1pPr>
          </a:lstStyle>
          <a:p>
            <a:pPr lvl="0"/>
            <a:r>
              <a:rPr lang="fr-FR" dirty="0"/>
              <a:t>Texte</a:t>
            </a:r>
          </a:p>
        </p:txBody>
      </p:sp>
      <p:sp>
        <p:nvSpPr>
          <p:cNvPr id="9" name="Espace réservé du texte 21">
            <a:extLst>
              <a:ext uri="{FF2B5EF4-FFF2-40B4-BE49-F238E27FC236}">
                <a16:creationId xmlns:a16="http://schemas.microsoft.com/office/drawing/2014/main" id="{C944E742-4F4D-4D8C-8FE8-E6DC2C1D382B}"/>
              </a:ext>
            </a:extLst>
          </p:cNvPr>
          <p:cNvSpPr>
            <a:spLocks noGrp="1"/>
          </p:cNvSpPr>
          <p:nvPr>
            <p:ph type="body" sz="quarter" idx="15" hasCustomPrompt="1"/>
          </p:nvPr>
        </p:nvSpPr>
        <p:spPr>
          <a:xfrm>
            <a:off x="841366" y="3971110"/>
            <a:ext cx="10514022" cy="1802900"/>
          </a:xfrm>
          <a:prstGeom prst="roundRect">
            <a:avLst>
              <a:gd name="adj" fmla="val 24751"/>
            </a:avLst>
          </a:prstGeom>
          <a:solidFill>
            <a:schemeClr val="tx2">
              <a:lumMod val="10000"/>
              <a:lumOff val="90000"/>
            </a:schemeClr>
          </a:solidFill>
          <a:ln>
            <a:noFill/>
          </a:ln>
        </p:spPr>
        <p:txBody>
          <a:bodyPr/>
          <a:lstStyle>
            <a:lvl1pPr>
              <a:defRPr lang="fr-FR" sz="1400" b="0" i="0" kern="1200" dirty="0">
                <a:solidFill>
                  <a:schemeClr val="bg1">
                    <a:lumMod val="10000"/>
                  </a:schemeClr>
                </a:solidFill>
                <a:latin typeface="Avenir" panose="02000503020000020003" pitchFamily="2" charset="0"/>
                <a:ea typeface="+mn-ea"/>
                <a:cs typeface="+mn-cs"/>
              </a:defRPr>
            </a:lvl1pPr>
            <a:lvl2pPr>
              <a:defRPr sz="2400" b="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Texte</a:t>
            </a:r>
          </a:p>
        </p:txBody>
      </p:sp>
      <p:sp>
        <p:nvSpPr>
          <p:cNvPr id="12" name="Espace réservé du texte 4">
            <a:extLst>
              <a:ext uri="{FF2B5EF4-FFF2-40B4-BE49-F238E27FC236}">
                <a16:creationId xmlns:a16="http://schemas.microsoft.com/office/drawing/2014/main" id="{6C0C41B9-E2E0-DA1E-FD10-4C413B9318D1}"/>
              </a:ext>
            </a:extLst>
          </p:cNvPr>
          <p:cNvSpPr>
            <a:spLocks noGrp="1"/>
          </p:cNvSpPr>
          <p:nvPr>
            <p:ph type="body" sz="quarter" idx="19" hasCustomPrompt="1"/>
          </p:nvPr>
        </p:nvSpPr>
        <p:spPr>
          <a:xfrm>
            <a:off x="833457" y="1578703"/>
            <a:ext cx="10512444" cy="311675"/>
          </a:xfrm>
        </p:spPr>
        <p:txBody>
          <a:bodyPr>
            <a:normAutofit/>
          </a:bodyPr>
          <a:lstStyle>
            <a:lvl1pPr marL="0" indent="0">
              <a:buNone/>
              <a:defRPr sz="1800" b="1" i="0">
                <a:solidFill>
                  <a:schemeClr val="bg1">
                    <a:lumMod val="10000"/>
                  </a:schemeClr>
                </a:solidFill>
                <a:latin typeface="Avenir Black" panose="02000503020000020003" pitchFamily="2" charset="0"/>
              </a:defRPr>
            </a:lvl1pPr>
          </a:lstStyle>
          <a:p>
            <a:pPr lvl="0"/>
            <a:r>
              <a:rPr lang="fr-FR" dirty="0"/>
              <a:t>Sous-titre</a:t>
            </a:r>
          </a:p>
        </p:txBody>
      </p:sp>
    </p:spTree>
    <p:extLst>
      <p:ext uri="{BB962C8B-B14F-4D97-AF65-F5344CB8AC3E}">
        <p14:creationId xmlns:p14="http://schemas.microsoft.com/office/powerpoint/2010/main" val="32853466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C43F62A5-C6BB-725A-47AB-61CA288956B3}"/>
              </a:ext>
            </a:extLst>
          </p:cNvPr>
          <p:cNvSpPr>
            <a:spLocks noGrp="1"/>
          </p:cNvSpPr>
          <p:nvPr>
            <p:ph type="sldNum" sz="quarter" idx="10"/>
          </p:nvPr>
        </p:nvSpPr>
        <p:spPr/>
        <p:txBody>
          <a:bodyPr/>
          <a:lstStyle/>
          <a:p>
            <a:fld id="{141B9BFE-3C81-4D75-B42C-61ABDB6EFE08}" type="slidenum">
              <a:rPr lang="fr-FR" smtClean="0"/>
              <a:pPr/>
              <a:t>‹N°›</a:t>
            </a:fld>
            <a:endParaRPr lang="fr-FR" dirty="0"/>
          </a:p>
        </p:txBody>
      </p:sp>
      <p:graphicFrame>
        <p:nvGraphicFramePr>
          <p:cNvPr id="4" name="Google Shape;1248;p43">
            <a:extLst>
              <a:ext uri="{FF2B5EF4-FFF2-40B4-BE49-F238E27FC236}">
                <a16:creationId xmlns:a16="http://schemas.microsoft.com/office/drawing/2014/main" id="{675C997E-F8A2-399C-9C32-244C74538991}"/>
              </a:ext>
            </a:extLst>
          </p:cNvPr>
          <p:cNvGraphicFramePr/>
          <p:nvPr userDrawn="1">
            <p:extLst>
              <p:ext uri="{D42A27DB-BD31-4B8C-83A1-F6EECF244321}">
                <p14:modId xmlns:p14="http://schemas.microsoft.com/office/powerpoint/2010/main" val="3386274044"/>
              </p:ext>
            </p:extLst>
          </p:nvPr>
        </p:nvGraphicFramePr>
        <p:xfrm>
          <a:off x="1493639" y="1788925"/>
          <a:ext cx="9201561" cy="3463299"/>
        </p:xfrm>
        <a:graphic>
          <a:graphicData uri="http://schemas.openxmlformats.org/drawingml/2006/table">
            <a:tbl>
              <a:tblPr>
                <a:noFill/>
              </a:tblPr>
              <a:tblGrid>
                <a:gridCol w="1316663">
                  <a:extLst>
                    <a:ext uri="{9D8B030D-6E8A-4147-A177-3AD203B41FA5}">
                      <a16:colId xmlns:a16="http://schemas.microsoft.com/office/drawing/2014/main" val="20000"/>
                    </a:ext>
                  </a:extLst>
                </a:gridCol>
                <a:gridCol w="1582922">
                  <a:extLst>
                    <a:ext uri="{9D8B030D-6E8A-4147-A177-3AD203B41FA5}">
                      <a16:colId xmlns:a16="http://schemas.microsoft.com/office/drawing/2014/main" val="20001"/>
                    </a:ext>
                  </a:extLst>
                </a:gridCol>
                <a:gridCol w="1575494">
                  <a:extLst>
                    <a:ext uri="{9D8B030D-6E8A-4147-A177-3AD203B41FA5}">
                      <a16:colId xmlns:a16="http://schemas.microsoft.com/office/drawing/2014/main" val="20002"/>
                    </a:ext>
                  </a:extLst>
                </a:gridCol>
                <a:gridCol w="1575494">
                  <a:extLst>
                    <a:ext uri="{9D8B030D-6E8A-4147-A177-3AD203B41FA5}">
                      <a16:colId xmlns:a16="http://schemas.microsoft.com/office/drawing/2014/main" val="20003"/>
                    </a:ext>
                  </a:extLst>
                </a:gridCol>
                <a:gridCol w="1575494">
                  <a:extLst>
                    <a:ext uri="{9D8B030D-6E8A-4147-A177-3AD203B41FA5}">
                      <a16:colId xmlns:a16="http://schemas.microsoft.com/office/drawing/2014/main" val="20004"/>
                    </a:ext>
                  </a:extLst>
                </a:gridCol>
                <a:gridCol w="1575494">
                  <a:extLst>
                    <a:ext uri="{9D8B030D-6E8A-4147-A177-3AD203B41FA5}">
                      <a16:colId xmlns:a16="http://schemas.microsoft.com/office/drawing/2014/main" val="20005"/>
                    </a:ext>
                  </a:extLst>
                </a:gridCol>
              </a:tblGrid>
              <a:tr h="494757">
                <a:tc>
                  <a:txBody>
                    <a:bodyPr/>
                    <a:lstStyle/>
                    <a:p>
                      <a:pPr marL="0" lvl="0" indent="0" algn="l" rtl="0">
                        <a:spcBef>
                          <a:spcPts val="0"/>
                        </a:spcBef>
                        <a:spcAft>
                          <a:spcPts val="0"/>
                        </a:spcAft>
                        <a:buNone/>
                      </a:pPr>
                      <a:endParaRPr sz="1800" dirty="0">
                        <a:ln>
                          <a:noFill/>
                        </a:ln>
                        <a:solidFill>
                          <a:schemeClr val="tx2"/>
                        </a:solidFill>
                        <a:latin typeface="Avenir Book" panose="02000503020000020003" pitchFamily="2" charset="0"/>
                        <a:ea typeface="Work Sans Medium"/>
                        <a:cs typeface="Work Sans Medium"/>
                        <a:sym typeface="Work Sans Medium"/>
                      </a:endParaRPr>
                    </a:p>
                  </a:txBody>
                  <a:tcPr marL="90000" marR="91425" marT="68575" marB="68575"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defTabSz="914400" rtl="0" eaLnBrk="1" latinLnBrk="0" hangingPunct="1">
                        <a:spcBef>
                          <a:spcPts val="0"/>
                        </a:spcBef>
                        <a:spcAft>
                          <a:spcPts val="0"/>
                        </a:spcAft>
                        <a:buNone/>
                      </a:pPr>
                      <a:r>
                        <a:rPr lang="en" sz="1800" b="0" i="0" kern="1200" dirty="0">
                          <a:ln>
                            <a:noFill/>
                          </a:ln>
                          <a:solidFill>
                            <a:schemeClr val="tx2"/>
                          </a:solidFill>
                          <a:latin typeface="Avenir Medium" panose="02000503020000020003" pitchFamily="2" charset="0"/>
                          <a:ea typeface="Work Sans Medium"/>
                          <a:cs typeface="Work Sans Medium"/>
                          <a:sym typeface="Work Sans Medium"/>
                        </a:rPr>
                        <a:t>Cat. 1.</a:t>
                      </a:r>
                      <a:endParaRPr sz="1800" b="0" i="0" kern="1200" dirty="0">
                        <a:ln>
                          <a:noFill/>
                        </a:ln>
                        <a:solidFill>
                          <a:schemeClr val="tx2"/>
                        </a:solidFill>
                        <a:latin typeface="Avenir Medium" panose="02000503020000020003" pitchFamily="2" charset="0"/>
                        <a:ea typeface="Work Sans Medium"/>
                        <a:cs typeface="Work Sans Medium"/>
                        <a:sym typeface="Work Sans Medium"/>
                      </a:endParaRPr>
                    </a:p>
                  </a:txBody>
                  <a:tcPr marL="90000" marR="91425" marT="68575" marB="68575"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lvl="0" indent="0" algn="l" defTabSz="914400" rtl="0" eaLnBrk="1" latinLnBrk="0" hangingPunct="1">
                        <a:spcBef>
                          <a:spcPts val="0"/>
                        </a:spcBef>
                        <a:spcAft>
                          <a:spcPts val="0"/>
                        </a:spcAft>
                        <a:buNone/>
                      </a:pPr>
                      <a:r>
                        <a:rPr lang="fr-FR" sz="1800" b="0" i="0" kern="1200" dirty="0">
                          <a:ln>
                            <a:noFill/>
                          </a:ln>
                          <a:solidFill>
                            <a:schemeClr val="tx2"/>
                          </a:solidFill>
                          <a:latin typeface="Avenir Medium" panose="02000503020000020003" pitchFamily="2" charset="0"/>
                          <a:ea typeface="Work Sans Medium"/>
                          <a:cs typeface="Work Sans Medium"/>
                          <a:sym typeface="Work Sans Medium"/>
                        </a:rPr>
                        <a:t>Cat. 2.</a:t>
                      </a:r>
                      <a:endParaRPr sz="1800" b="0" i="0" kern="1200" dirty="0">
                        <a:ln>
                          <a:noFill/>
                        </a:ln>
                        <a:solidFill>
                          <a:schemeClr val="tx2"/>
                        </a:solidFill>
                        <a:latin typeface="Avenir Medium" panose="02000503020000020003" pitchFamily="2" charset="0"/>
                        <a:ea typeface="Work Sans Medium"/>
                        <a:cs typeface="Work Sans Medium"/>
                        <a:sym typeface="Work Sans Medium"/>
                      </a:endParaRPr>
                    </a:p>
                  </a:txBody>
                  <a:tcPr marL="90000" marR="91425" marT="68575" marB="68575"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lvl="0" indent="0" algn="l" defTabSz="914400" rtl="0" eaLnBrk="1" latinLnBrk="0" hangingPunct="1">
                        <a:spcBef>
                          <a:spcPts val="0"/>
                        </a:spcBef>
                        <a:spcAft>
                          <a:spcPts val="0"/>
                        </a:spcAft>
                        <a:buClr>
                          <a:srgbClr val="000000"/>
                        </a:buClr>
                        <a:buSzPts val="1100"/>
                        <a:buFont typeface="Arial"/>
                        <a:buNone/>
                      </a:pPr>
                      <a:r>
                        <a:rPr lang="en" sz="1800" b="0" i="0" kern="1200" dirty="0">
                          <a:ln>
                            <a:noFill/>
                          </a:ln>
                          <a:solidFill>
                            <a:schemeClr val="tx2"/>
                          </a:solidFill>
                          <a:latin typeface="Avenir Medium" panose="02000503020000020003" pitchFamily="2" charset="0"/>
                          <a:ea typeface="Work Sans Medium"/>
                          <a:cs typeface="Work Sans Medium"/>
                          <a:sym typeface="Work Sans Medium"/>
                        </a:rPr>
                        <a:t>Cat. 3.</a:t>
                      </a:r>
                      <a:endParaRPr sz="1800" b="0" i="0" kern="1200" dirty="0">
                        <a:ln>
                          <a:noFill/>
                        </a:ln>
                        <a:solidFill>
                          <a:schemeClr val="tx2"/>
                        </a:solidFill>
                        <a:latin typeface="Avenir Medium" panose="02000503020000020003" pitchFamily="2" charset="0"/>
                        <a:ea typeface="Work Sans Medium"/>
                        <a:cs typeface="Work Sans Medium"/>
                        <a:sym typeface="Work Sans Medium"/>
                      </a:endParaRPr>
                    </a:p>
                  </a:txBody>
                  <a:tcPr marL="90000" marR="91425" marT="68575" marB="68575"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lvl="0" indent="0" algn="l" defTabSz="914400" rtl="0" eaLnBrk="1" latinLnBrk="0" hangingPunct="1">
                        <a:spcBef>
                          <a:spcPts val="0"/>
                        </a:spcBef>
                        <a:spcAft>
                          <a:spcPts val="0"/>
                        </a:spcAft>
                        <a:buNone/>
                      </a:pPr>
                      <a:r>
                        <a:rPr lang="en" sz="1800" b="0" i="0" kern="1200" dirty="0">
                          <a:ln>
                            <a:noFill/>
                          </a:ln>
                          <a:solidFill>
                            <a:schemeClr val="tx2"/>
                          </a:solidFill>
                          <a:latin typeface="Avenir Medium" panose="02000503020000020003" pitchFamily="2" charset="0"/>
                          <a:ea typeface="Work Sans Medium"/>
                          <a:cs typeface="Work Sans Medium"/>
                          <a:sym typeface="Work Sans Medium"/>
                        </a:rPr>
                        <a:t>Cat. 4.</a:t>
                      </a:r>
                      <a:endParaRPr sz="1800" b="0" i="0" kern="1200" dirty="0">
                        <a:ln>
                          <a:noFill/>
                        </a:ln>
                        <a:solidFill>
                          <a:schemeClr val="tx2"/>
                        </a:solidFill>
                        <a:latin typeface="Avenir Medium" panose="02000503020000020003" pitchFamily="2" charset="0"/>
                        <a:ea typeface="Work Sans Medium"/>
                        <a:cs typeface="Work Sans Medium"/>
                        <a:sym typeface="Work Sans Medium"/>
                      </a:endParaRPr>
                    </a:p>
                  </a:txBody>
                  <a:tcPr marL="90000" marR="91425" marT="68575" marB="68575"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lvl="0" indent="0" algn="l" defTabSz="914400" rtl="0" eaLnBrk="1" latinLnBrk="0" hangingPunct="1">
                        <a:spcBef>
                          <a:spcPts val="0"/>
                        </a:spcBef>
                        <a:spcAft>
                          <a:spcPts val="0"/>
                        </a:spcAft>
                        <a:buNone/>
                      </a:pPr>
                      <a:r>
                        <a:rPr lang="en" sz="1800" b="0" i="0" kern="1200" dirty="0">
                          <a:ln>
                            <a:noFill/>
                          </a:ln>
                          <a:solidFill>
                            <a:schemeClr val="tx2"/>
                          </a:solidFill>
                          <a:latin typeface="Avenir Medium" panose="02000503020000020003" pitchFamily="2" charset="0"/>
                          <a:ea typeface="Work Sans Medium"/>
                          <a:cs typeface="Work Sans Medium"/>
                          <a:sym typeface="Work Sans Medium"/>
                        </a:rPr>
                        <a:t>Cat. 5.</a:t>
                      </a:r>
                      <a:endParaRPr sz="1800" b="0" i="0" kern="1200" dirty="0">
                        <a:ln>
                          <a:noFill/>
                        </a:ln>
                        <a:solidFill>
                          <a:schemeClr val="tx2"/>
                        </a:solidFill>
                        <a:latin typeface="Avenir Medium" panose="02000503020000020003" pitchFamily="2" charset="0"/>
                        <a:ea typeface="Work Sans Medium"/>
                        <a:cs typeface="Work Sans Medium"/>
                        <a:sym typeface="Work Sans Medium"/>
                      </a:endParaRPr>
                    </a:p>
                  </a:txBody>
                  <a:tcPr marL="90000" marR="91425" marT="68575" marB="68575"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0000"/>
                  </a:ext>
                </a:extLst>
              </a:tr>
              <a:tr h="494757">
                <a:tc>
                  <a:txBody>
                    <a:bodyPr/>
                    <a:lstStyle/>
                    <a:p>
                      <a:pPr marL="0" lvl="0" indent="0" algn="l" rtl="0">
                        <a:spcBef>
                          <a:spcPts val="0"/>
                        </a:spcBef>
                        <a:spcAft>
                          <a:spcPts val="0"/>
                        </a:spcAft>
                        <a:buNone/>
                      </a:pPr>
                      <a:r>
                        <a:rPr lang="en" b="0" i="0" dirty="0">
                          <a:ln>
                            <a:noFill/>
                          </a:ln>
                          <a:solidFill>
                            <a:schemeClr val="tx2"/>
                          </a:solidFill>
                          <a:latin typeface="Avenir Medium" panose="02000503020000020003" pitchFamily="2" charset="0"/>
                          <a:ea typeface="Work Sans Medium"/>
                          <a:cs typeface="Work Sans Medium"/>
                          <a:sym typeface="Work Sans Medium"/>
                        </a:rPr>
                        <a:t>1</a:t>
                      </a:r>
                      <a:r>
                        <a:rPr lang="en" b="0" i="0" baseline="30000" dirty="0">
                          <a:ln>
                            <a:noFill/>
                          </a:ln>
                          <a:solidFill>
                            <a:schemeClr val="tx2"/>
                          </a:solidFill>
                          <a:latin typeface="Avenir Medium" panose="02000503020000020003" pitchFamily="2" charset="0"/>
                          <a:ea typeface="Work Sans Medium"/>
                          <a:cs typeface="Work Sans Medium"/>
                          <a:sym typeface="Work Sans Medium"/>
                        </a:rPr>
                        <a:t>st</a:t>
                      </a:r>
                      <a:r>
                        <a:rPr lang="en" b="0" i="0" dirty="0">
                          <a:ln>
                            <a:noFill/>
                          </a:ln>
                          <a:solidFill>
                            <a:schemeClr val="tx2"/>
                          </a:solidFill>
                          <a:latin typeface="Avenir Medium" panose="02000503020000020003" pitchFamily="2" charset="0"/>
                          <a:ea typeface="Work Sans Medium"/>
                          <a:cs typeface="Work Sans Medium"/>
                          <a:sym typeface="Work Sans Medium"/>
                        </a:rPr>
                        <a:t> line</a:t>
                      </a:r>
                      <a:endParaRPr b="0" i="0" dirty="0">
                        <a:ln>
                          <a:noFill/>
                        </a:ln>
                        <a:solidFill>
                          <a:schemeClr val="tx2"/>
                        </a:solidFill>
                        <a:latin typeface="Avenir Medium" panose="02000503020000020003" pitchFamily="2" charset="0"/>
                        <a:ea typeface="Work Sans Medium"/>
                        <a:cs typeface="Work Sans Medium"/>
                        <a:sym typeface="Work Sans Medium"/>
                      </a:endParaRPr>
                    </a:p>
                  </a:txBody>
                  <a:tcPr marL="90000" marR="91425"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srgbClr val="172945"/>
                          </a:solidFill>
                          <a:effectLst/>
                          <a:uLnTx/>
                          <a:uFillTx/>
                          <a:latin typeface="Avenir Book" panose="02000503020000020003" pitchFamily="2" charset="0"/>
                          <a:ea typeface="Source Sans Pro"/>
                          <a:cs typeface="Source Sans Pro"/>
                          <a:sym typeface="Source Sans Pro"/>
                        </a:rPr>
                        <a:t>Here your text</a:t>
                      </a:r>
                      <a:endParaRPr kumimoji="0" lang="fr-FR" sz="1200" b="0" i="0" u="none" strike="noStrike" kern="1200" cap="none" spc="0" normalizeH="0" baseline="0" noProof="0" dirty="0">
                        <a:ln>
                          <a:noFill/>
                        </a:ln>
                        <a:solidFill>
                          <a:srgbClr val="172945"/>
                        </a:solidFill>
                        <a:effectLst/>
                        <a:uLnTx/>
                        <a:uFillTx/>
                        <a:latin typeface="Avenir Book" panose="02000503020000020003" pitchFamily="2" charset="0"/>
                        <a:ea typeface="Source Sans Pro"/>
                        <a:cs typeface="Source Sans Pro"/>
                        <a:sym typeface="Source Sans Pro"/>
                      </a:endParaRPr>
                    </a:p>
                  </a:txBody>
                  <a:tcPr marL="90000" marR="0" marT="0" marB="0" anchor="ctr" anchorCtr="1">
                    <a:lnL w="127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srgbClr val="172945"/>
                          </a:solidFill>
                          <a:effectLst/>
                          <a:uLnTx/>
                          <a:uFillTx/>
                          <a:latin typeface="Avenir Book" panose="02000503020000020003" pitchFamily="2" charset="0"/>
                          <a:ea typeface="Source Sans Pro"/>
                          <a:cs typeface="Source Sans Pro"/>
                          <a:sym typeface="Source Sans Pro"/>
                        </a:rPr>
                        <a:t>Here your text</a:t>
                      </a:r>
                      <a:endParaRPr kumimoji="0" lang="fr-FR" sz="1200" b="0" i="0" u="none" strike="noStrike" kern="1200" cap="none" spc="0" normalizeH="0" baseline="0" noProof="0" dirty="0">
                        <a:ln>
                          <a:noFill/>
                        </a:ln>
                        <a:solidFill>
                          <a:srgbClr val="172945"/>
                        </a:solidFill>
                        <a:effectLst/>
                        <a:uLnTx/>
                        <a:uFillTx/>
                        <a:latin typeface="Avenir Book" panose="02000503020000020003" pitchFamily="2" charset="0"/>
                        <a:ea typeface="Source Sans Pro"/>
                        <a:cs typeface="Source Sans Pro"/>
                        <a:sym typeface="Source Sans Pro"/>
                      </a:endParaRPr>
                    </a:p>
                  </a:txBody>
                  <a:tcPr marL="9000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srgbClr val="172945"/>
                          </a:solidFill>
                          <a:effectLst/>
                          <a:uLnTx/>
                          <a:uFillTx/>
                          <a:latin typeface="Avenir Book" panose="02000503020000020003" pitchFamily="2" charset="0"/>
                          <a:ea typeface="Source Sans Pro"/>
                          <a:cs typeface="Source Sans Pro"/>
                          <a:sym typeface="Source Sans Pro"/>
                        </a:rPr>
                        <a:t>Here your text</a:t>
                      </a:r>
                      <a:endParaRPr kumimoji="0" lang="fr-FR" sz="1200" b="0" i="0" u="none" strike="noStrike" kern="1200" cap="none" spc="0" normalizeH="0" baseline="0" noProof="0" dirty="0">
                        <a:ln>
                          <a:noFill/>
                        </a:ln>
                        <a:solidFill>
                          <a:srgbClr val="172945"/>
                        </a:solidFill>
                        <a:effectLst/>
                        <a:uLnTx/>
                        <a:uFillTx/>
                        <a:latin typeface="Avenir Book" panose="02000503020000020003" pitchFamily="2" charset="0"/>
                        <a:ea typeface="Source Sans Pro"/>
                        <a:cs typeface="Source Sans Pro"/>
                        <a:sym typeface="Source Sans Pro"/>
                      </a:endParaRPr>
                    </a:p>
                  </a:txBody>
                  <a:tcPr marL="9000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srgbClr val="172945"/>
                          </a:solidFill>
                          <a:effectLst/>
                          <a:uLnTx/>
                          <a:uFillTx/>
                          <a:latin typeface="Avenir Book" panose="02000503020000020003" pitchFamily="2" charset="0"/>
                          <a:ea typeface="Source Sans Pro"/>
                          <a:cs typeface="Source Sans Pro"/>
                          <a:sym typeface="Source Sans Pro"/>
                        </a:rPr>
                        <a:t>Here</a:t>
                      </a:r>
                      <a:r>
                        <a:rPr kumimoji="0" lang="fr-FR" sz="1200" b="0" i="0" u="none" strike="noStrike" kern="1200" cap="none" spc="0" normalizeH="0" baseline="0" noProof="0" dirty="0">
                          <a:ln>
                            <a:noFill/>
                          </a:ln>
                          <a:solidFill>
                            <a:srgbClr val="172945"/>
                          </a:solidFill>
                          <a:effectLst/>
                          <a:uLnTx/>
                          <a:uFillTx/>
                          <a:latin typeface="Avenir Book" panose="02000503020000020003" pitchFamily="2" charset="0"/>
                          <a:ea typeface="Source Sans Pro"/>
                          <a:cs typeface="Source Sans Pro"/>
                          <a:sym typeface="Source Sans Pro"/>
                        </a:rPr>
                        <a:t> </a:t>
                      </a:r>
                      <a:r>
                        <a:rPr kumimoji="0" lang="fr-FR" sz="1200" b="0" i="0" u="none" strike="noStrike" kern="1200" cap="none" spc="0" normalizeH="0" baseline="0" noProof="0" dirty="0" err="1">
                          <a:ln>
                            <a:noFill/>
                          </a:ln>
                          <a:solidFill>
                            <a:srgbClr val="172945"/>
                          </a:solidFill>
                          <a:effectLst/>
                          <a:uLnTx/>
                          <a:uFillTx/>
                          <a:latin typeface="Avenir Book" panose="02000503020000020003" pitchFamily="2" charset="0"/>
                          <a:ea typeface="Source Sans Pro"/>
                          <a:cs typeface="Source Sans Pro"/>
                          <a:sym typeface="Source Sans Pro"/>
                        </a:rPr>
                        <a:t>your</a:t>
                      </a:r>
                      <a:r>
                        <a:rPr kumimoji="0" lang="fr-FR" sz="1200" b="0" i="0" u="none" strike="noStrike" kern="1200" cap="none" spc="0" normalizeH="0" baseline="0" noProof="0" dirty="0">
                          <a:ln>
                            <a:noFill/>
                          </a:ln>
                          <a:solidFill>
                            <a:srgbClr val="172945"/>
                          </a:solidFill>
                          <a:effectLst/>
                          <a:uLnTx/>
                          <a:uFillTx/>
                          <a:latin typeface="Avenir Book" panose="02000503020000020003" pitchFamily="2" charset="0"/>
                          <a:ea typeface="Source Sans Pro"/>
                          <a:cs typeface="Source Sans Pro"/>
                          <a:sym typeface="Source Sans Pro"/>
                        </a:rPr>
                        <a:t> </a:t>
                      </a:r>
                      <a:r>
                        <a:rPr kumimoji="0" lang="fr-FR" sz="1200" b="0" i="0" u="none" strike="noStrike" kern="1200" cap="none" spc="0" normalizeH="0" baseline="0" noProof="0" dirty="0" err="1">
                          <a:ln>
                            <a:noFill/>
                          </a:ln>
                          <a:solidFill>
                            <a:srgbClr val="172945"/>
                          </a:solidFill>
                          <a:effectLst/>
                          <a:uLnTx/>
                          <a:uFillTx/>
                          <a:latin typeface="Avenir Book" panose="02000503020000020003" pitchFamily="2" charset="0"/>
                          <a:ea typeface="Source Sans Pro"/>
                          <a:cs typeface="Source Sans Pro"/>
                          <a:sym typeface="Source Sans Pro"/>
                        </a:rPr>
                        <a:t>text</a:t>
                      </a:r>
                      <a:endParaRPr kumimoji="0" lang="fr-FR" sz="1200" b="0" i="0" u="none" strike="noStrike" kern="1200" cap="none" spc="0" normalizeH="0" baseline="0" noProof="0" dirty="0">
                        <a:ln>
                          <a:noFill/>
                        </a:ln>
                        <a:solidFill>
                          <a:srgbClr val="172945"/>
                        </a:solidFill>
                        <a:effectLst/>
                        <a:uLnTx/>
                        <a:uFillTx/>
                        <a:latin typeface="Avenir Book" panose="02000503020000020003" pitchFamily="2" charset="0"/>
                        <a:ea typeface="Source Sans Pro"/>
                        <a:cs typeface="Source Sans Pro"/>
                        <a:sym typeface="Source Sans Pro"/>
                      </a:endParaRPr>
                    </a:p>
                  </a:txBody>
                  <a:tcPr marL="9000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srgbClr val="172945"/>
                          </a:solidFill>
                          <a:effectLst/>
                          <a:uLnTx/>
                          <a:uFillTx/>
                          <a:latin typeface="Avenir Book" panose="02000503020000020003" pitchFamily="2" charset="0"/>
                          <a:ea typeface="Source Sans Pro"/>
                          <a:cs typeface="Source Sans Pro"/>
                          <a:sym typeface="Source Sans Pro"/>
                        </a:rPr>
                        <a:t>Here</a:t>
                      </a:r>
                      <a:r>
                        <a:rPr kumimoji="0" lang="fr-FR" sz="1200" b="0" i="0" u="none" strike="noStrike" kern="1200" cap="none" spc="0" normalizeH="0" baseline="0" noProof="0" dirty="0">
                          <a:ln>
                            <a:noFill/>
                          </a:ln>
                          <a:solidFill>
                            <a:srgbClr val="172945"/>
                          </a:solidFill>
                          <a:effectLst/>
                          <a:uLnTx/>
                          <a:uFillTx/>
                          <a:latin typeface="Avenir Book" panose="02000503020000020003" pitchFamily="2" charset="0"/>
                          <a:ea typeface="Source Sans Pro"/>
                          <a:cs typeface="Source Sans Pro"/>
                          <a:sym typeface="Source Sans Pro"/>
                        </a:rPr>
                        <a:t> </a:t>
                      </a:r>
                      <a:r>
                        <a:rPr kumimoji="0" lang="fr-FR" sz="1200" b="0" i="0" u="none" strike="noStrike" kern="1200" cap="none" spc="0" normalizeH="0" baseline="0" noProof="0" dirty="0" err="1">
                          <a:ln>
                            <a:noFill/>
                          </a:ln>
                          <a:solidFill>
                            <a:srgbClr val="172945"/>
                          </a:solidFill>
                          <a:effectLst/>
                          <a:uLnTx/>
                          <a:uFillTx/>
                          <a:latin typeface="Avenir Book" panose="02000503020000020003" pitchFamily="2" charset="0"/>
                          <a:ea typeface="Source Sans Pro"/>
                          <a:cs typeface="Source Sans Pro"/>
                          <a:sym typeface="Source Sans Pro"/>
                        </a:rPr>
                        <a:t>your</a:t>
                      </a:r>
                      <a:r>
                        <a:rPr kumimoji="0" lang="fr-FR" sz="1200" b="0" i="0" u="none" strike="noStrike" kern="1200" cap="none" spc="0" normalizeH="0" baseline="0" noProof="0" dirty="0">
                          <a:ln>
                            <a:noFill/>
                          </a:ln>
                          <a:solidFill>
                            <a:srgbClr val="172945"/>
                          </a:solidFill>
                          <a:effectLst/>
                          <a:uLnTx/>
                          <a:uFillTx/>
                          <a:latin typeface="Avenir Book" panose="02000503020000020003" pitchFamily="2" charset="0"/>
                          <a:ea typeface="Source Sans Pro"/>
                          <a:cs typeface="Source Sans Pro"/>
                          <a:sym typeface="Source Sans Pro"/>
                        </a:rPr>
                        <a:t> </a:t>
                      </a:r>
                      <a:r>
                        <a:rPr kumimoji="0" lang="fr-FR" sz="1200" b="0" i="0" u="none" strike="noStrike" kern="1200" cap="none" spc="0" normalizeH="0" baseline="0" noProof="0" dirty="0" err="1">
                          <a:ln>
                            <a:noFill/>
                          </a:ln>
                          <a:solidFill>
                            <a:srgbClr val="172945"/>
                          </a:solidFill>
                          <a:effectLst/>
                          <a:uLnTx/>
                          <a:uFillTx/>
                          <a:latin typeface="Avenir Book" panose="02000503020000020003" pitchFamily="2" charset="0"/>
                          <a:ea typeface="Source Sans Pro"/>
                          <a:cs typeface="Source Sans Pro"/>
                          <a:sym typeface="Source Sans Pro"/>
                        </a:rPr>
                        <a:t>text</a:t>
                      </a:r>
                      <a:endParaRPr kumimoji="0" lang="fr-FR" sz="1200" b="0" i="0" u="none" strike="noStrike" kern="1200" cap="none" spc="0" normalizeH="0" baseline="0" noProof="0" dirty="0">
                        <a:ln>
                          <a:noFill/>
                        </a:ln>
                        <a:solidFill>
                          <a:srgbClr val="172945"/>
                        </a:solidFill>
                        <a:effectLst/>
                        <a:uLnTx/>
                        <a:uFillTx/>
                        <a:latin typeface="Avenir Book" panose="02000503020000020003" pitchFamily="2" charset="0"/>
                        <a:ea typeface="Source Sans Pro"/>
                        <a:cs typeface="Source Sans Pro"/>
                        <a:sym typeface="Source Sans Pro"/>
                      </a:endParaRPr>
                    </a:p>
                  </a:txBody>
                  <a:tcPr marL="90000" marR="0" marT="0" marB="0" anchor="ctr" anchorCtr="1">
                    <a:lnL w="12700" cap="flat" cmpd="sng" algn="ctr">
                      <a:solidFill>
                        <a:schemeClr val="tx1"/>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94757">
                <a:tc>
                  <a:txBody>
                    <a:bodyPr/>
                    <a:lstStyle/>
                    <a:p>
                      <a:pPr marL="0" lvl="0" indent="0" algn="l" rtl="0">
                        <a:spcBef>
                          <a:spcPts val="0"/>
                        </a:spcBef>
                        <a:spcAft>
                          <a:spcPts val="0"/>
                        </a:spcAft>
                        <a:buNone/>
                      </a:pPr>
                      <a:r>
                        <a:rPr lang="en" b="0" i="0" dirty="0">
                          <a:ln>
                            <a:noFill/>
                          </a:ln>
                          <a:solidFill>
                            <a:schemeClr val="tx2"/>
                          </a:solidFill>
                          <a:latin typeface="Avenir Medium" panose="02000503020000020003" pitchFamily="2" charset="0"/>
                          <a:ea typeface="Work Sans Medium"/>
                          <a:cs typeface="Work Sans Medium"/>
                          <a:sym typeface="Work Sans Medium"/>
                        </a:rPr>
                        <a:t>2</a:t>
                      </a:r>
                      <a:r>
                        <a:rPr lang="en" b="0" i="0" baseline="30000" dirty="0">
                          <a:ln>
                            <a:noFill/>
                          </a:ln>
                          <a:solidFill>
                            <a:schemeClr val="tx2"/>
                          </a:solidFill>
                          <a:latin typeface="Avenir Medium" panose="02000503020000020003" pitchFamily="2" charset="0"/>
                          <a:ea typeface="Work Sans Medium"/>
                          <a:cs typeface="Work Sans Medium"/>
                          <a:sym typeface="Work Sans Medium"/>
                        </a:rPr>
                        <a:t>nd</a:t>
                      </a:r>
                      <a:r>
                        <a:rPr lang="en" b="0" i="0" dirty="0">
                          <a:ln>
                            <a:noFill/>
                          </a:ln>
                          <a:solidFill>
                            <a:schemeClr val="tx2"/>
                          </a:solidFill>
                          <a:latin typeface="Avenir Medium" panose="02000503020000020003" pitchFamily="2" charset="0"/>
                          <a:ea typeface="Work Sans Medium"/>
                          <a:cs typeface="Work Sans Medium"/>
                          <a:sym typeface="Work Sans Medium"/>
                        </a:rPr>
                        <a:t> line</a:t>
                      </a:r>
                      <a:endParaRPr b="0" i="0" dirty="0">
                        <a:ln>
                          <a:noFill/>
                        </a:ln>
                        <a:solidFill>
                          <a:schemeClr val="tx2"/>
                        </a:solidFill>
                        <a:latin typeface="Avenir Medium" panose="02000503020000020003" pitchFamily="2" charset="0"/>
                        <a:ea typeface="Work Sans Medium"/>
                        <a:cs typeface="Work Sans Medium"/>
                        <a:sym typeface="Work Sans Medium"/>
                      </a:endParaRPr>
                    </a:p>
                  </a:txBody>
                  <a:tcPr marL="90000" marR="91425"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srgbClr val="172945"/>
                          </a:solidFill>
                          <a:effectLst/>
                          <a:uLnTx/>
                          <a:uFillTx/>
                          <a:latin typeface="Avenir Book" panose="02000503020000020003" pitchFamily="2" charset="0"/>
                          <a:ea typeface="Source Sans Pro"/>
                          <a:cs typeface="Source Sans Pro"/>
                          <a:sym typeface="Source Sans Pro"/>
                        </a:rPr>
                        <a:t>Here your text</a:t>
                      </a:r>
                      <a:endParaRPr kumimoji="0" lang="fr-FR" sz="1200" b="0" i="0" u="none" strike="noStrike" kern="1200" cap="none" spc="0" normalizeH="0" baseline="0" noProof="0" dirty="0">
                        <a:ln>
                          <a:noFill/>
                        </a:ln>
                        <a:solidFill>
                          <a:srgbClr val="172945"/>
                        </a:solidFill>
                        <a:effectLst/>
                        <a:uLnTx/>
                        <a:uFillTx/>
                        <a:latin typeface="Avenir Book" panose="02000503020000020003" pitchFamily="2" charset="0"/>
                        <a:ea typeface="Source Sans Pro"/>
                        <a:cs typeface="Source Sans Pro"/>
                        <a:sym typeface="Source Sans Pro"/>
                      </a:endParaRPr>
                    </a:p>
                  </a:txBody>
                  <a:tcPr marL="90000" marR="0" marT="0" marB="0" anchor="ctr" anchorCtr="1">
                    <a:lnL w="127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srgbClr val="172945"/>
                          </a:solidFill>
                          <a:effectLst/>
                          <a:uLnTx/>
                          <a:uFillTx/>
                          <a:latin typeface="Avenir Book" panose="02000503020000020003" pitchFamily="2" charset="0"/>
                          <a:ea typeface="Source Sans Pro"/>
                          <a:cs typeface="Source Sans Pro"/>
                          <a:sym typeface="Source Sans Pro"/>
                        </a:rPr>
                        <a:t>Here</a:t>
                      </a:r>
                      <a:r>
                        <a:rPr kumimoji="0" lang="fr-FR" sz="1200" b="0" i="0" u="none" strike="noStrike" kern="1200" cap="none" spc="0" normalizeH="0" baseline="0" noProof="0" dirty="0">
                          <a:ln>
                            <a:noFill/>
                          </a:ln>
                          <a:solidFill>
                            <a:srgbClr val="172945"/>
                          </a:solidFill>
                          <a:effectLst/>
                          <a:uLnTx/>
                          <a:uFillTx/>
                          <a:latin typeface="Avenir Book" panose="02000503020000020003" pitchFamily="2" charset="0"/>
                          <a:ea typeface="Source Sans Pro"/>
                          <a:cs typeface="Source Sans Pro"/>
                          <a:sym typeface="Source Sans Pro"/>
                        </a:rPr>
                        <a:t> </a:t>
                      </a:r>
                      <a:r>
                        <a:rPr kumimoji="0" lang="fr-FR" sz="1200" b="0" i="0" u="none" strike="noStrike" kern="1200" cap="none" spc="0" normalizeH="0" baseline="0" noProof="0" dirty="0" err="1">
                          <a:ln>
                            <a:noFill/>
                          </a:ln>
                          <a:solidFill>
                            <a:srgbClr val="172945"/>
                          </a:solidFill>
                          <a:effectLst/>
                          <a:uLnTx/>
                          <a:uFillTx/>
                          <a:latin typeface="Avenir Book" panose="02000503020000020003" pitchFamily="2" charset="0"/>
                          <a:ea typeface="Source Sans Pro"/>
                          <a:cs typeface="Source Sans Pro"/>
                          <a:sym typeface="Source Sans Pro"/>
                        </a:rPr>
                        <a:t>your</a:t>
                      </a:r>
                      <a:r>
                        <a:rPr kumimoji="0" lang="fr-FR" sz="1200" b="0" i="0" u="none" strike="noStrike" kern="1200" cap="none" spc="0" normalizeH="0" baseline="0" noProof="0" dirty="0">
                          <a:ln>
                            <a:noFill/>
                          </a:ln>
                          <a:solidFill>
                            <a:srgbClr val="172945"/>
                          </a:solidFill>
                          <a:effectLst/>
                          <a:uLnTx/>
                          <a:uFillTx/>
                          <a:latin typeface="Avenir Book" panose="02000503020000020003" pitchFamily="2" charset="0"/>
                          <a:ea typeface="Source Sans Pro"/>
                          <a:cs typeface="Source Sans Pro"/>
                          <a:sym typeface="Source Sans Pro"/>
                        </a:rPr>
                        <a:t> </a:t>
                      </a:r>
                      <a:r>
                        <a:rPr kumimoji="0" lang="fr-FR" sz="1200" b="0" i="0" u="none" strike="noStrike" kern="1200" cap="none" spc="0" normalizeH="0" baseline="0" noProof="0" dirty="0" err="1">
                          <a:ln>
                            <a:noFill/>
                          </a:ln>
                          <a:solidFill>
                            <a:srgbClr val="172945"/>
                          </a:solidFill>
                          <a:effectLst/>
                          <a:uLnTx/>
                          <a:uFillTx/>
                          <a:latin typeface="Avenir Book" panose="02000503020000020003" pitchFamily="2" charset="0"/>
                          <a:ea typeface="Source Sans Pro"/>
                          <a:cs typeface="Source Sans Pro"/>
                          <a:sym typeface="Source Sans Pro"/>
                        </a:rPr>
                        <a:t>text</a:t>
                      </a:r>
                      <a:endParaRPr kumimoji="0" lang="fr-FR" sz="1200" b="0" i="0" u="none" strike="noStrike" kern="1200" cap="none" spc="0" normalizeH="0" baseline="0" noProof="0" dirty="0">
                        <a:ln>
                          <a:noFill/>
                        </a:ln>
                        <a:solidFill>
                          <a:srgbClr val="172945"/>
                        </a:solidFill>
                        <a:effectLst/>
                        <a:uLnTx/>
                        <a:uFillTx/>
                        <a:latin typeface="Avenir Book" panose="02000503020000020003" pitchFamily="2" charset="0"/>
                        <a:ea typeface="Source Sans Pro"/>
                        <a:cs typeface="Source Sans Pro"/>
                        <a:sym typeface="Source Sans Pro"/>
                      </a:endParaRPr>
                    </a:p>
                  </a:txBody>
                  <a:tcPr marL="9000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srgbClr val="172945"/>
                          </a:solidFill>
                          <a:effectLst/>
                          <a:uLnTx/>
                          <a:uFillTx/>
                          <a:latin typeface="Avenir Book" panose="02000503020000020003" pitchFamily="2" charset="0"/>
                          <a:ea typeface="Source Sans Pro"/>
                          <a:cs typeface="Source Sans Pro"/>
                          <a:sym typeface="Source Sans Pro"/>
                        </a:rPr>
                        <a:t>Here your text</a:t>
                      </a:r>
                      <a:endParaRPr kumimoji="0" lang="fr-FR" sz="1200" b="0" i="0" u="none" strike="noStrike" kern="1200" cap="none" spc="0" normalizeH="0" baseline="0" noProof="0" dirty="0">
                        <a:ln>
                          <a:noFill/>
                        </a:ln>
                        <a:solidFill>
                          <a:srgbClr val="172945"/>
                        </a:solidFill>
                        <a:effectLst/>
                        <a:uLnTx/>
                        <a:uFillTx/>
                        <a:latin typeface="Avenir Book" panose="02000503020000020003" pitchFamily="2" charset="0"/>
                        <a:ea typeface="Source Sans Pro"/>
                        <a:cs typeface="Source Sans Pro"/>
                        <a:sym typeface="Source Sans Pro"/>
                      </a:endParaRPr>
                    </a:p>
                  </a:txBody>
                  <a:tcPr marL="9000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srgbClr val="172945"/>
                          </a:solidFill>
                          <a:effectLst/>
                          <a:uLnTx/>
                          <a:uFillTx/>
                          <a:latin typeface="Avenir Book" panose="02000503020000020003" pitchFamily="2" charset="0"/>
                          <a:ea typeface="Source Sans Pro"/>
                          <a:cs typeface="Source Sans Pro"/>
                          <a:sym typeface="Source Sans Pro"/>
                        </a:rPr>
                        <a:t>Here your text</a:t>
                      </a:r>
                      <a:endParaRPr kumimoji="0" lang="fr-FR" sz="1200" b="0" i="0" u="none" strike="noStrike" kern="1200" cap="none" spc="0" normalizeH="0" baseline="0" noProof="0" dirty="0">
                        <a:ln>
                          <a:noFill/>
                        </a:ln>
                        <a:solidFill>
                          <a:srgbClr val="172945"/>
                        </a:solidFill>
                        <a:effectLst/>
                        <a:uLnTx/>
                        <a:uFillTx/>
                        <a:latin typeface="Avenir Book" panose="02000503020000020003" pitchFamily="2" charset="0"/>
                        <a:ea typeface="Source Sans Pro"/>
                        <a:cs typeface="Source Sans Pro"/>
                        <a:sym typeface="Source Sans Pro"/>
                      </a:endParaRPr>
                    </a:p>
                  </a:txBody>
                  <a:tcPr marL="9000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srgbClr val="172945"/>
                          </a:solidFill>
                          <a:effectLst/>
                          <a:uLnTx/>
                          <a:uFillTx/>
                          <a:latin typeface="Avenir Book" panose="02000503020000020003" pitchFamily="2" charset="0"/>
                          <a:ea typeface="Source Sans Pro"/>
                          <a:cs typeface="Source Sans Pro"/>
                          <a:sym typeface="Source Sans Pro"/>
                        </a:rPr>
                        <a:t>Here</a:t>
                      </a:r>
                      <a:r>
                        <a:rPr kumimoji="0" lang="fr-FR" sz="1200" b="0" i="0" u="none" strike="noStrike" kern="1200" cap="none" spc="0" normalizeH="0" baseline="0" noProof="0" dirty="0">
                          <a:ln>
                            <a:noFill/>
                          </a:ln>
                          <a:solidFill>
                            <a:srgbClr val="172945"/>
                          </a:solidFill>
                          <a:effectLst/>
                          <a:uLnTx/>
                          <a:uFillTx/>
                          <a:latin typeface="Avenir Book" panose="02000503020000020003" pitchFamily="2" charset="0"/>
                          <a:ea typeface="Source Sans Pro"/>
                          <a:cs typeface="Source Sans Pro"/>
                          <a:sym typeface="Source Sans Pro"/>
                        </a:rPr>
                        <a:t> </a:t>
                      </a:r>
                      <a:r>
                        <a:rPr kumimoji="0" lang="fr-FR" sz="1200" b="0" i="0" u="none" strike="noStrike" kern="1200" cap="none" spc="0" normalizeH="0" baseline="0" noProof="0" dirty="0" err="1">
                          <a:ln>
                            <a:noFill/>
                          </a:ln>
                          <a:solidFill>
                            <a:srgbClr val="172945"/>
                          </a:solidFill>
                          <a:effectLst/>
                          <a:uLnTx/>
                          <a:uFillTx/>
                          <a:latin typeface="Avenir Book" panose="02000503020000020003" pitchFamily="2" charset="0"/>
                          <a:ea typeface="Source Sans Pro"/>
                          <a:cs typeface="Source Sans Pro"/>
                          <a:sym typeface="Source Sans Pro"/>
                        </a:rPr>
                        <a:t>your</a:t>
                      </a:r>
                      <a:r>
                        <a:rPr kumimoji="0" lang="fr-FR" sz="1200" b="0" i="0" u="none" strike="noStrike" kern="1200" cap="none" spc="0" normalizeH="0" baseline="0" noProof="0" dirty="0">
                          <a:ln>
                            <a:noFill/>
                          </a:ln>
                          <a:solidFill>
                            <a:srgbClr val="172945"/>
                          </a:solidFill>
                          <a:effectLst/>
                          <a:uLnTx/>
                          <a:uFillTx/>
                          <a:latin typeface="Avenir Book" panose="02000503020000020003" pitchFamily="2" charset="0"/>
                          <a:ea typeface="Source Sans Pro"/>
                          <a:cs typeface="Source Sans Pro"/>
                          <a:sym typeface="Source Sans Pro"/>
                        </a:rPr>
                        <a:t> </a:t>
                      </a:r>
                      <a:r>
                        <a:rPr kumimoji="0" lang="fr-FR" sz="1200" b="0" i="0" u="none" strike="noStrike" kern="1200" cap="none" spc="0" normalizeH="0" baseline="0" noProof="0" dirty="0" err="1">
                          <a:ln>
                            <a:noFill/>
                          </a:ln>
                          <a:solidFill>
                            <a:srgbClr val="172945"/>
                          </a:solidFill>
                          <a:effectLst/>
                          <a:uLnTx/>
                          <a:uFillTx/>
                          <a:latin typeface="Avenir Book" panose="02000503020000020003" pitchFamily="2" charset="0"/>
                          <a:ea typeface="Source Sans Pro"/>
                          <a:cs typeface="Source Sans Pro"/>
                          <a:sym typeface="Source Sans Pro"/>
                        </a:rPr>
                        <a:t>text</a:t>
                      </a:r>
                      <a:endParaRPr kumimoji="0" lang="fr-FR" sz="1200" b="0" i="0" u="none" strike="noStrike" kern="1200" cap="none" spc="0" normalizeH="0" baseline="0" noProof="0" dirty="0">
                        <a:ln>
                          <a:noFill/>
                        </a:ln>
                        <a:solidFill>
                          <a:srgbClr val="172945"/>
                        </a:solidFill>
                        <a:effectLst/>
                        <a:uLnTx/>
                        <a:uFillTx/>
                        <a:latin typeface="Avenir Book" panose="02000503020000020003" pitchFamily="2" charset="0"/>
                        <a:ea typeface="Source Sans Pro"/>
                        <a:cs typeface="Source Sans Pro"/>
                        <a:sym typeface="Source Sans Pro"/>
                      </a:endParaRPr>
                    </a:p>
                  </a:txBody>
                  <a:tcPr marL="90000" marR="0" marT="0" marB="0" anchor="ctr" anchorCtr="1">
                    <a:lnL w="12700" cap="flat" cmpd="sng" algn="ctr">
                      <a:solidFill>
                        <a:schemeClr val="tx1"/>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94757">
                <a:tc>
                  <a:txBody>
                    <a:bodyPr/>
                    <a:lstStyle/>
                    <a:p>
                      <a:pPr marL="0" lvl="0" indent="0" algn="l" rtl="0">
                        <a:spcBef>
                          <a:spcPts val="0"/>
                        </a:spcBef>
                        <a:spcAft>
                          <a:spcPts val="0"/>
                        </a:spcAft>
                        <a:buNone/>
                      </a:pPr>
                      <a:r>
                        <a:rPr lang="en" b="0" i="0" dirty="0">
                          <a:ln>
                            <a:noFill/>
                          </a:ln>
                          <a:solidFill>
                            <a:schemeClr val="tx2"/>
                          </a:solidFill>
                          <a:latin typeface="Avenir Medium" panose="02000503020000020003" pitchFamily="2" charset="0"/>
                          <a:ea typeface="Work Sans Medium"/>
                          <a:cs typeface="Work Sans Medium"/>
                          <a:sym typeface="Work Sans Medium"/>
                        </a:rPr>
                        <a:t>3</a:t>
                      </a:r>
                      <a:r>
                        <a:rPr lang="en" b="0" i="0" baseline="30000" dirty="0">
                          <a:ln>
                            <a:noFill/>
                          </a:ln>
                          <a:solidFill>
                            <a:schemeClr val="tx2"/>
                          </a:solidFill>
                          <a:latin typeface="Avenir Medium" panose="02000503020000020003" pitchFamily="2" charset="0"/>
                          <a:ea typeface="Work Sans Medium"/>
                          <a:cs typeface="Work Sans Medium"/>
                          <a:sym typeface="Work Sans Medium"/>
                        </a:rPr>
                        <a:t>rd</a:t>
                      </a:r>
                      <a:r>
                        <a:rPr lang="en" b="0" i="0" dirty="0">
                          <a:ln>
                            <a:noFill/>
                          </a:ln>
                          <a:solidFill>
                            <a:schemeClr val="tx2"/>
                          </a:solidFill>
                          <a:latin typeface="Avenir Medium" panose="02000503020000020003" pitchFamily="2" charset="0"/>
                          <a:ea typeface="Work Sans Medium"/>
                          <a:cs typeface="Work Sans Medium"/>
                          <a:sym typeface="Work Sans Medium"/>
                        </a:rPr>
                        <a:t> line</a:t>
                      </a:r>
                      <a:endParaRPr b="0" i="0" dirty="0">
                        <a:ln>
                          <a:noFill/>
                        </a:ln>
                        <a:solidFill>
                          <a:schemeClr val="tx2"/>
                        </a:solidFill>
                        <a:latin typeface="Avenir Medium" panose="02000503020000020003" pitchFamily="2" charset="0"/>
                        <a:ea typeface="Work Sans Medium"/>
                        <a:cs typeface="Work Sans Medium"/>
                        <a:sym typeface="Work Sans Medium"/>
                      </a:endParaRPr>
                    </a:p>
                  </a:txBody>
                  <a:tcPr marL="90000" marR="91425"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srgbClr val="172945"/>
                          </a:solidFill>
                          <a:effectLst/>
                          <a:uLnTx/>
                          <a:uFillTx/>
                          <a:latin typeface="Avenir Book" panose="02000503020000020003" pitchFamily="2" charset="0"/>
                          <a:ea typeface="Source Sans Pro"/>
                          <a:cs typeface="Source Sans Pro"/>
                          <a:sym typeface="Source Sans Pro"/>
                        </a:rPr>
                        <a:t>Here</a:t>
                      </a:r>
                      <a:r>
                        <a:rPr kumimoji="0" lang="fr-FR" sz="1200" b="0" i="0" u="none" strike="noStrike" kern="1200" cap="none" spc="0" normalizeH="0" baseline="0" noProof="0" dirty="0">
                          <a:ln>
                            <a:noFill/>
                          </a:ln>
                          <a:solidFill>
                            <a:srgbClr val="172945"/>
                          </a:solidFill>
                          <a:effectLst/>
                          <a:uLnTx/>
                          <a:uFillTx/>
                          <a:latin typeface="Avenir Book" panose="02000503020000020003" pitchFamily="2" charset="0"/>
                          <a:ea typeface="Source Sans Pro"/>
                          <a:cs typeface="Source Sans Pro"/>
                          <a:sym typeface="Source Sans Pro"/>
                        </a:rPr>
                        <a:t> </a:t>
                      </a:r>
                      <a:r>
                        <a:rPr kumimoji="0" lang="fr-FR" sz="1200" b="0" i="0" u="none" strike="noStrike" kern="1200" cap="none" spc="0" normalizeH="0" baseline="0" noProof="0" dirty="0" err="1">
                          <a:ln>
                            <a:noFill/>
                          </a:ln>
                          <a:solidFill>
                            <a:srgbClr val="172945"/>
                          </a:solidFill>
                          <a:effectLst/>
                          <a:uLnTx/>
                          <a:uFillTx/>
                          <a:latin typeface="Avenir Book" panose="02000503020000020003" pitchFamily="2" charset="0"/>
                          <a:ea typeface="Source Sans Pro"/>
                          <a:cs typeface="Source Sans Pro"/>
                          <a:sym typeface="Source Sans Pro"/>
                        </a:rPr>
                        <a:t>your</a:t>
                      </a:r>
                      <a:r>
                        <a:rPr kumimoji="0" lang="fr-FR" sz="1200" b="0" i="0" u="none" strike="noStrike" kern="1200" cap="none" spc="0" normalizeH="0" baseline="0" noProof="0" dirty="0">
                          <a:ln>
                            <a:noFill/>
                          </a:ln>
                          <a:solidFill>
                            <a:srgbClr val="172945"/>
                          </a:solidFill>
                          <a:effectLst/>
                          <a:uLnTx/>
                          <a:uFillTx/>
                          <a:latin typeface="Avenir Book" panose="02000503020000020003" pitchFamily="2" charset="0"/>
                          <a:ea typeface="Source Sans Pro"/>
                          <a:cs typeface="Source Sans Pro"/>
                          <a:sym typeface="Source Sans Pro"/>
                        </a:rPr>
                        <a:t> </a:t>
                      </a:r>
                      <a:r>
                        <a:rPr kumimoji="0" lang="fr-FR" sz="1200" b="0" i="0" u="none" strike="noStrike" kern="1200" cap="none" spc="0" normalizeH="0" baseline="0" noProof="0" dirty="0" err="1">
                          <a:ln>
                            <a:noFill/>
                          </a:ln>
                          <a:solidFill>
                            <a:srgbClr val="172945"/>
                          </a:solidFill>
                          <a:effectLst/>
                          <a:uLnTx/>
                          <a:uFillTx/>
                          <a:latin typeface="Avenir Book" panose="02000503020000020003" pitchFamily="2" charset="0"/>
                          <a:ea typeface="Source Sans Pro"/>
                          <a:cs typeface="Source Sans Pro"/>
                          <a:sym typeface="Source Sans Pro"/>
                        </a:rPr>
                        <a:t>text</a:t>
                      </a:r>
                      <a:endParaRPr kumimoji="0" lang="fr-FR" sz="1200" b="0" i="0" u="none" strike="noStrike" kern="1200" cap="none" spc="0" normalizeH="0" baseline="0" noProof="0" dirty="0">
                        <a:ln>
                          <a:noFill/>
                        </a:ln>
                        <a:solidFill>
                          <a:srgbClr val="172945"/>
                        </a:solidFill>
                        <a:effectLst/>
                        <a:uLnTx/>
                        <a:uFillTx/>
                        <a:latin typeface="Avenir Book" panose="02000503020000020003" pitchFamily="2" charset="0"/>
                        <a:ea typeface="Source Sans Pro"/>
                        <a:cs typeface="Source Sans Pro"/>
                        <a:sym typeface="Source Sans Pro"/>
                      </a:endParaRPr>
                    </a:p>
                  </a:txBody>
                  <a:tcPr marL="90000" marR="0" marT="0" marB="0" anchor="ctr" anchorCtr="1">
                    <a:lnL w="127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srgbClr val="172945"/>
                          </a:solidFill>
                          <a:effectLst/>
                          <a:uLnTx/>
                          <a:uFillTx/>
                          <a:latin typeface="Avenir Book" panose="02000503020000020003" pitchFamily="2" charset="0"/>
                          <a:ea typeface="Source Sans Pro"/>
                          <a:cs typeface="Source Sans Pro"/>
                          <a:sym typeface="Source Sans Pro"/>
                        </a:rPr>
                        <a:t>Here your text</a:t>
                      </a:r>
                      <a:endParaRPr kumimoji="0" lang="fr-FR" sz="1200" b="0" i="0" u="none" strike="noStrike" kern="1200" cap="none" spc="0" normalizeH="0" baseline="0" noProof="0" dirty="0">
                        <a:ln>
                          <a:noFill/>
                        </a:ln>
                        <a:solidFill>
                          <a:srgbClr val="172945"/>
                        </a:solidFill>
                        <a:effectLst/>
                        <a:uLnTx/>
                        <a:uFillTx/>
                        <a:latin typeface="Avenir Book" panose="02000503020000020003" pitchFamily="2" charset="0"/>
                        <a:ea typeface="Source Sans Pro"/>
                        <a:cs typeface="Source Sans Pro"/>
                        <a:sym typeface="Source Sans Pro"/>
                      </a:endParaRPr>
                    </a:p>
                  </a:txBody>
                  <a:tcPr marL="9000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srgbClr val="172945"/>
                          </a:solidFill>
                          <a:effectLst/>
                          <a:uLnTx/>
                          <a:uFillTx/>
                          <a:latin typeface="Avenir Book" panose="02000503020000020003" pitchFamily="2" charset="0"/>
                          <a:ea typeface="Source Sans Pro"/>
                          <a:cs typeface="Source Sans Pro"/>
                          <a:sym typeface="Source Sans Pro"/>
                        </a:rPr>
                        <a:t>Here your text</a:t>
                      </a:r>
                      <a:endParaRPr kumimoji="0" lang="fr-FR" sz="1200" b="0" i="0" u="none" strike="noStrike" kern="1200" cap="none" spc="0" normalizeH="0" baseline="0" noProof="0" dirty="0">
                        <a:ln>
                          <a:noFill/>
                        </a:ln>
                        <a:solidFill>
                          <a:srgbClr val="172945"/>
                        </a:solidFill>
                        <a:effectLst/>
                        <a:uLnTx/>
                        <a:uFillTx/>
                        <a:latin typeface="Avenir Book" panose="02000503020000020003" pitchFamily="2" charset="0"/>
                        <a:ea typeface="Source Sans Pro"/>
                        <a:cs typeface="Source Sans Pro"/>
                        <a:sym typeface="Source Sans Pro"/>
                      </a:endParaRPr>
                    </a:p>
                  </a:txBody>
                  <a:tcPr marL="9000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srgbClr val="172945"/>
                          </a:solidFill>
                          <a:effectLst/>
                          <a:uLnTx/>
                          <a:uFillTx/>
                          <a:latin typeface="Avenir Book" panose="02000503020000020003" pitchFamily="2" charset="0"/>
                          <a:ea typeface="Source Sans Pro"/>
                          <a:cs typeface="Source Sans Pro"/>
                          <a:sym typeface="Source Sans Pro"/>
                        </a:rPr>
                        <a:t>Here your text</a:t>
                      </a:r>
                      <a:endParaRPr kumimoji="0" lang="fr-FR" sz="1200" b="0" i="0" u="none" strike="noStrike" kern="1200" cap="none" spc="0" normalizeH="0" baseline="0" noProof="0" dirty="0">
                        <a:ln>
                          <a:noFill/>
                        </a:ln>
                        <a:solidFill>
                          <a:srgbClr val="172945"/>
                        </a:solidFill>
                        <a:effectLst/>
                        <a:uLnTx/>
                        <a:uFillTx/>
                        <a:latin typeface="Avenir Book" panose="02000503020000020003" pitchFamily="2" charset="0"/>
                        <a:ea typeface="Source Sans Pro"/>
                        <a:cs typeface="Source Sans Pro"/>
                        <a:sym typeface="Source Sans Pro"/>
                      </a:endParaRPr>
                    </a:p>
                  </a:txBody>
                  <a:tcPr marL="9000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srgbClr val="172945"/>
                          </a:solidFill>
                          <a:effectLst/>
                          <a:uLnTx/>
                          <a:uFillTx/>
                          <a:latin typeface="Avenir Book" panose="02000503020000020003" pitchFamily="2" charset="0"/>
                          <a:ea typeface="Source Sans Pro"/>
                          <a:cs typeface="Source Sans Pro"/>
                          <a:sym typeface="Source Sans Pro"/>
                        </a:rPr>
                        <a:t>Here</a:t>
                      </a:r>
                      <a:r>
                        <a:rPr kumimoji="0" lang="fr-FR" sz="1200" b="0" i="0" u="none" strike="noStrike" kern="1200" cap="none" spc="0" normalizeH="0" baseline="0" noProof="0" dirty="0">
                          <a:ln>
                            <a:noFill/>
                          </a:ln>
                          <a:solidFill>
                            <a:srgbClr val="172945"/>
                          </a:solidFill>
                          <a:effectLst/>
                          <a:uLnTx/>
                          <a:uFillTx/>
                          <a:latin typeface="Avenir Book" panose="02000503020000020003" pitchFamily="2" charset="0"/>
                          <a:ea typeface="Source Sans Pro"/>
                          <a:cs typeface="Source Sans Pro"/>
                          <a:sym typeface="Source Sans Pro"/>
                        </a:rPr>
                        <a:t> </a:t>
                      </a:r>
                      <a:r>
                        <a:rPr kumimoji="0" lang="fr-FR" sz="1200" b="0" i="0" u="none" strike="noStrike" kern="1200" cap="none" spc="0" normalizeH="0" baseline="0" noProof="0" dirty="0" err="1">
                          <a:ln>
                            <a:noFill/>
                          </a:ln>
                          <a:solidFill>
                            <a:srgbClr val="172945"/>
                          </a:solidFill>
                          <a:effectLst/>
                          <a:uLnTx/>
                          <a:uFillTx/>
                          <a:latin typeface="Avenir Book" panose="02000503020000020003" pitchFamily="2" charset="0"/>
                          <a:ea typeface="Source Sans Pro"/>
                          <a:cs typeface="Source Sans Pro"/>
                          <a:sym typeface="Source Sans Pro"/>
                        </a:rPr>
                        <a:t>your</a:t>
                      </a:r>
                      <a:r>
                        <a:rPr kumimoji="0" lang="fr-FR" sz="1200" b="0" i="0" u="none" strike="noStrike" kern="1200" cap="none" spc="0" normalizeH="0" baseline="0" noProof="0" dirty="0">
                          <a:ln>
                            <a:noFill/>
                          </a:ln>
                          <a:solidFill>
                            <a:srgbClr val="172945"/>
                          </a:solidFill>
                          <a:effectLst/>
                          <a:uLnTx/>
                          <a:uFillTx/>
                          <a:latin typeface="Avenir Book" panose="02000503020000020003" pitchFamily="2" charset="0"/>
                          <a:ea typeface="Source Sans Pro"/>
                          <a:cs typeface="Source Sans Pro"/>
                          <a:sym typeface="Source Sans Pro"/>
                        </a:rPr>
                        <a:t> </a:t>
                      </a:r>
                      <a:r>
                        <a:rPr kumimoji="0" lang="fr-FR" sz="1200" b="0" i="0" u="none" strike="noStrike" kern="1200" cap="none" spc="0" normalizeH="0" baseline="0" noProof="0" dirty="0" err="1">
                          <a:ln>
                            <a:noFill/>
                          </a:ln>
                          <a:solidFill>
                            <a:srgbClr val="172945"/>
                          </a:solidFill>
                          <a:effectLst/>
                          <a:uLnTx/>
                          <a:uFillTx/>
                          <a:latin typeface="Avenir Book" panose="02000503020000020003" pitchFamily="2" charset="0"/>
                          <a:ea typeface="Source Sans Pro"/>
                          <a:cs typeface="Source Sans Pro"/>
                          <a:sym typeface="Source Sans Pro"/>
                        </a:rPr>
                        <a:t>text</a:t>
                      </a:r>
                      <a:endParaRPr kumimoji="0" lang="fr-FR" sz="1200" b="0" i="0" u="none" strike="noStrike" kern="1200" cap="none" spc="0" normalizeH="0" baseline="0" noProof="0" dirty="0">
                        <a:ln>
                          <a:noFill/>
                        </a:ln>
                        <a:solidFill>
                          <a:srgbClr val="172945"/>
                        </a:solidFill>
                        <a:effectLst/>
                        <a:uLnTx/>
                        <a:uFillTx/>
                        <a:latin typeface="Avenir Book" panose="02000503020000020003" pitchFamily="2" charset="0"/>
                        <a:ea typeface="Source Sans Pro"/>
                        <a:cs typeface="Source Sans Pro"/>
                        <a:sym typeface="Source Sans Pro"/>
                      </a:endParaRPr>
                    </a:p>
                  </a:txBody>
                  <a:tcPr marL="90000" marR="0" marT="0" marB="0" anchor="ctr" anchorCtr="1">
                    <a:lnL w="12700" cap="flat" cmpd="sng" algn="ctr">
                      <a:solidFill>
                        <a:schemeClr val="tx1"/>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94757">
                <a:tc>
                  <a:txBody>
                    <a:bodyPr/>
                    <a:lstStyle/>
                    <a:p>
                      <a:pPr marL="0" lvl="0" indent="0" algn="l" rtl="0">
                        <a:spcBef>
                          <a:spcPts val="0"/>
                        </a:spcBef>
                        <a:spcAft>
                          <a:spcPts val="0"/>
                        </a:spcAft>
                        <a:buNone/>
                      </a:pPr>
                      <a:r>
                        <a:rPr lang="en" b="0" i="0" dirty="0">
                          <a:ln>
                            <a:noFill/>
                          </a:ln>
                          <a:solidFill>
                            <a:schemeClr val="tx2"/>
                          </a:solidFill>
                          <a:latin typeface="Avenir Medium" panose="02000503020000020003" pitchFamily="2" charset="0"/>
                          <a:ea typeface="Work Sans Medium"/>
                          <a:cs typeface="Work Sans Medium"/>
                          <a:sym typeface="Work Sans Medium"/>
                        </a:rPr>
                        <a:t>4</a:t>
                      </a:r>
                      <a:r>
                        <a:rPr lang="en" b="0" i="0" baseline="30000" dirty="0">
                          <a:ln>
                            <a:noFill/>
                          </a:ln>
                          <a:solidFill>
                            <a:schemeClr val="tx2"/>
                          </a:solidFill>
                          <a:latin typeface="Avenir Medium" panose="02000503020000020003" pitchFamily="2" charset="0"/>
                          <a:ea typeface="Work Sans Medium"/>
                          <a:cs typeface="Work Sans Medium"/>
                          <a:sym typeface="Work Sans Medium"/>
                        </a:rPr>
                        <a:t>th</a:t>
                      </a:r>
                      <a:r>
                        <a:rPr lang="en" b="0" i="0" dirty="0">
                          <a:ln>
                            <a:noFill/>
                          </a:ln>
                          <a:solidFill>
                            <a:schemeClr val="tx2"/>
                          </a:solidFill>
                          <a:latin typeface="Avenir Medium" panose="02000503020000020003" pitchFamily="2" charset="0"/>
                          <a:ea typeface="Work Sans Medium"/>
                          <a:cs typeface="Work Sans Medium"/>
                          <a:sym typeface="Work Sans Medium"/>
                        </a:rPr>
                        <a:t> line</a:t>
                      </a:r>
                      <a:endParaRPr b="0" i="0" dirty="0">
                        <a:ln>
                          <a:noFill/>
                        </a:ln>
                        <a:solidFill>
                          <a:schemeClr val="tx2"/>
                        </a:solidFill>
                        <a:latin typeface="Avenir Medium" panose="02000503020000020003" pitchFamily="2" charset="0"/>
                        <a:ea typeface="Work Sans Medium"/>
                        <a:cs typeface="Work Sans Medium"/>
                        <a:sym typeface="Work Sans Medium"/>
                      </a:endParaRPr>
                    </a:p>
                  </a:txBody>
                  <a:tcPr marL="90000" marR="91425"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srgbClr val="172945"/>
                          </a:solidFill>
                          <a:effectLst/>
                          <a:uLnTx/>
                          <a:uFillTx/>
                          <a:latin typeface="Avenir Book" panose="02000503020000020003" pitchFamily="2" charset="0"/>
                          <a:ea typeface="Source Sans Pro"/>
                          <a:cs typeface="Source Sans Pro"/>
                          <a:sym typeface="Source Sans Pro"/>
                        </a:rPr>
                        <a:t>Here</a:t>
                      </a:r>
                      <a:r>
                        <a:rPr kumimoji="0" lang="fr-FR" sz="1200" b="0" i="0" u="none" strike="noStrike" kern="1200" cap="none" spc="0" normalizeH="0" baseline="0" noProof="0" dirty="0">
                          <a:ln>
                            <a:noFill/>
                          </a:ln>
                          <a:solidFill>
                            <a:srgbClr val="172945"/>
                          </a:solidFill>
                          <a:effectLst/>
                          <a:uLnTx/>
                          <a:uFillTx/>
                          <a:latin typeface="Avenir Book" panose="02000503020000020003" pitchFamily="2" charset="0"/>
                          <a:ea typeface="Source Sans Pro"/>
                          <a:cs typeface="Source Sans Pro"/>
                          <a:sym typeface="Source Sans Pro"/>
                        </a:rPr>
                        <a:t> </a:t>
                      </a:r>
                      <a:r>
                        <a:rPr kumimoji="0" lang="fr-FR" sz="1200" b="0" i="0" u="none" strike="noStrike" kern="1200" cap="none" spc="0" normalizeH="0" baseline="0" noProof="0" dirty="0" err="1">
                          <a:ln>
                            <a:noFill/>
                          </a:ln>
                          <a:solidFill>
                            <a:srgbClr val="172945"/>
                          </a:solidFill>
                          <a:effectLst/>
                          <a:uLnTx/>
                          <a:uFillTx/>
                          <a:latin typeface="Avenir Book" panose="02000503020000020003" pitchFamily="2" charset="0"/>
                          <a:ea typeface="Source Sans Pro"/>
                          <a:cs typeface="Source Sans Pro"/>
                          <a:sym typeface="Source Sans Pro"/>
                        </a:rPr>
                        <a:t>your</a:t>
                      </a:r>
                      <a:r>
                        <a:rPr kumimoji="0" lang="fr-FR" sz="1200" b="0" i="0" u="none" strike="noStrike" kern="1200" cap="none" spc="0" normalizeH="0" baseline="0" noProof="0" dirty="0">
                          <a:ln>
                            <a:noFill/>
                          </a:ln>
                          <a:solidFill>
                            <a:srgbClr val="172945"/>
                          </a:solidFill>
                          <a:effectLst/>
                          <a:uLnTx/>
                          <a:uFillTx/>
                          <a:latin typeface="Avenir Book" panose="02000503020000020003" pitchFamily="2" charset="0"/>
                          <a:ea typeface="Source Sans Pro"/>
                          <a:cs typeface="Source Sans Pro"/>
                          <a:sym typeface="Source Sans Pro"/>
                        </a:rPr>
                        <a:t> </a:t>
                      </a:r>
                      <a:r>
                        <a:rPr kumimoji="0" lang="fr-FR" sz="1200" b="0" i="0" u="none" strike="noStrike" kern="1200" cap="none" spc="0" normalizeH="0" baseline="0" noProof="0" dirty="0" err="1">
                          <a:ln>
                            <a:noFill/>
                          </a:ln>
                          <a:solidFill>
                            <a:srgbClr val="172945"/>
                          </a:solidFill>
                          <a:effectLst/>
                          <a:uLnTx/>
                          <a:uFillTx/>
                          <a:latin typeface="Avenir Book" panose="02000503020000020003" pitchFamily="2" charset="0"/>
                          <a:ea typeface="Source Sans Pro"/>
                          <a:cs typeface="Source Sans Pro"/>
                          <a:sym typeface="Source Sans Pro"/>
                        </a:rPr>
                        <a:t>text</a:t>
                      </a:r>
                      <a:endParaRPr kumimoji="0" lang="fr-FR" sz="1200" b="0" i="0" u="none" strike="noStrike" kern="1200" cap="none" spc="0" normalizeH="0" baseline="0" noProof="0" dirty="0">
                        <a:ln>
                          <a:noFill/>
                        </a:ln>
                        <a:solidFill>
                          <a:srgbClr val="172945"/>
                        </a:solidFill>
                        <a:effectLst/>
                        <a:uLnTx/>
                        <a:uFillTx/>
                        <a:latin typeface="Avenir Book" panose="02000503020000020003" pitchFamily="2" charset="0"/>
                        <a:ea typeface="Source Sans Pro"/>
                        <a:cs typeface="Source Sans Pro"/>
                        <a:sym typeface="Source Sans Pro"/>
                      </a:endParaRPr>
                    </a:p>
                  </a:txBody>
                  <a:tcPr marL="90000" marR="0" marT="0" marB="0" anchor="ctr" anchorCtr="1">
                    <a:lnL w="127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srgbClr val="172945"/>
                          </a:solidFill>
                          <a:effectLst/>
                          <a:uLnTx/>
                          <a:uFillTx/>
                          <a:latin typeface="Avenir Book" panose="02000503020000020003" pitchFamily="2" charset="0"/>
                          <a:ea typeface="Source Sans Pro"/>
                          <a:cs typeface="Source Sans Pro"/>
                          <a:sym typeface="Source Sans Pro"/>
                        </a:rPr>
                        <a:t>Here your text</a:t>
                      </a:r>
                      <a:endParaRPr kumimoji="0" lang="fr-FR" sz="1200" b="0" i="0" u="none" strike="noStrike" kern="1200" cap="none" spc="0" normalizeH="0" baseline="0" noProof="0" dirty="0">
                        <a:ln>
                          <a:noFill/>
                        </a:ln>
                        <a:solidFill>
                          <a:srgbClr val="172945"/>
                        </a:solidFill>
                        <a:effectLst/>
                        <a:uLnTx/>
                        <a:uFillTx/>
                        <a:latin typeface="Avenir Book" panose="02000503020000020003" pitchFamily="2" charset="0"/>
                        <a:ea typeface="Source Sans Pro"/>
                        <a:cs typeface="Source Sans Pro"/>
                        <a:sym typeface="Source Sans Pro"/>
                      </a:endParaRPr>
                    </a:p>
                  </a:txBody>
                  <a:tcPr marL="9000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srgbClr val="172945"/>
                          </a:solidFill>
                          <a:effectLst/>
                          <a:uLnTx/>
                          <a:uFillTx/>
                          <a:latin typeface="Avenir Book" panose="02000503020000020003" pitchFamily="2" charset="0"/>
                          <a:ea typeface="Source Sans Pro"/>
                          <a:cs typeface="Source Sans Pro"/>
                          <a:sym typeface="Source Sans Pro"/>
                        </a:rPr>
                        <a:t>Here your text</a:t>
                      </a:r>
                      <a:endParaRPr kumimoji="0" lang="fr-FR" sz="1200" b="0" i="0" u="none" strike="noStrike" kern="1200" cap="none" spc="0" normalizeH="0" baseline="0" noProof="0" dirty="0">
                        <a:ln>
                          <a:noFill/>
                        </a:ln>
                        <a:solidFill>
                          <a:srgbClr val="172945"/>
                        </a:solidFill>
                        <a:effectLst/>
                        <a:uLnTx/>
                        <a:uFillTx/>
                        <a:latin typeface="Avenir Book" panose="02000503020000020003" pitchFamily="2" charset="0"/>
                        <a:ea typeface="Source Sans Pro"/>
                        <a:cs typeface="Source Sans Pro"/>
                        <a:sym typeface="Source Sans Pro"/>
                      </a:endParaRPr>
                    </a:p>
                  </a:txBody>
                  <a:tcPr marL="9000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srgbClr val="172945"/>
                          </a:solidFill>
                          <a:effectLst/>
                          <a:uLnTx/>
                          <a:uFillTx/>
                          <a:latin typeface="Avenir Book" panose="02000503020000020003" pitchFamily="2" charset="0"/>
                          <a:ea typeface="Source Sans Pro"/>
                          <a:cs typeface="Source Sans Pro"/>
                          <a:sym typeface="Source Sans Pro"/>
                        </a:rPr>
                        <a:t>Here your text</a:t>
                      </a:r>
                      <a:endParaRPr kumimoji="0" lang="fr-FR" sz="1200" b="0" i="0" u="none" strike="noStrike" kern="1200" cap="none" spc="0" normalizeH="0" baseline="0" noProof="0" dirty="0">
                        <a:ln>
                          <a:noFill/>
                        </a:ln>
                        <a:solidFill>
                          <a:srgbClr val="172945"/>
                        </a:solidFill>
                        <a:effectLst/>
                        <a:uLnTx/>
                        <a:uFillTx/>
                        <a:latin typeface="Avenir Book" panose="02000503020000020003" pitchFamily="2" charset="0"/>
                        <a:ea typeface="Source Sans Pro"/>
                        <a:cs typeface="Source Sans Pro"/>
                        <a:sym typeface="Source Sans Pro"/>
                      </a:endParaRPr>
                    </a:p>
                  </a:txBody>
                  <a:tcPr marL="9000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srgbClr val="172945"/>
                          </a:solidFill>
                          <a:effectLst/>
                          <a:uLnTx/>
                          <a:uFillTx/>
                          <a:latin typeface="Avenir Book" panose="02000503020000020003" pitchFamily="2" charset="0"/>
                          <a:ea typeface="Source Sans Pro"/>
                          <a:cs typeface="Source Sans Pro"/>
                          <a:sym typeface="Source Sans Pro"/>
                        </a:rPr>
                        <a:t>Here</a:t>
                      </a:r>
                      <a:r>
                        <a:rPr kumimoji="0" lang="fr-FR" sz="1200" b="0" i="0" u="none" strike="noStrike" kern="1200" cap="none" spc="0" normalizeH="0" baseline="0" noProof="0" dirty="0">
                          <a:ln>
                            <a:noFill/>
                          </a:ln>
                          <a:solidFill>
                            <a:srgbClr val="172945"/>
                          </a:solidFill>
                          <a:effectLst/>
                          <a:uLnTx/>
                          <a:uFillTx/>
                          <a:latin typeface="Avenir Book" panose="02000503020000020003" pitchFamily="2" charset="0"/>
                          <a:ea typeface="Source Sans Pro"/>
                          <a:cs typeface="Source Sans Pro"/>
                          <a:sym typeface="Source Sans Pro"/>
                        </a:rPr>
                        <a:t> </a:t>
                      </a:r>
                      <a:r>
                        <a:rPr kumimoji="0" lang="fr-FR" sz="1200" b="0" i="0" u="none" strike="noStrike" kern="1200" cap="none" spc="0" normalizeH="0" baseline="0" noProof="0" dirty="0" err="1">
                          <a:ln>
                            <a:noFill/>
                          </a:ln>
                          <a:solidFill>
                            <a:srgbClr val="172945"/>
                          </a:solidFill>
                          <a:effectLst/>
                          <a:uLnTx/>
                          <a:uFillTx/>
                          <a:latin typeface="Avenir Book" panose="02000503020000020003" pitchFamily="2" charset="0"/>
                          <a:ea typeface="Source Sans Pro"/>
                          <a:cs typeface="Source Sans Pro"/>
                          <a:sym typeface="Source Sans Pro"/>
                        </a:rPr>
                        <a:t>your</a:t>
                      </a:r>
                      <a:r>
                        <a:rPr kumimoji="0" lang="fr-FR" sz="1200" b="0" i="0" u="none" strike="noStrike" kern="1200" cap="none" spc="0" normalizeH="0" baseline="0" noProof="0" dirty="0">
                          <a:ln>
                            <a:noFill/>
                          </a:ln>
                          <a:solidFill>
                            <a:srgbClr val="172945"/>
                          </a:solidFill>
                          <a:effectLst/>
                          <a:uLnTx/>
                          <a:uFillTx/>
                          <a:latin typeface="Avenir Book" panose="02000503020000020003" pitchFamily="2" charset="0"/>
                          <a:ea typeface="Source Sans Pro"/>
                          <a:cs typeface="Source Sans Pro"/>
                          <a:sym typeface="Source Sans Pro"/>
                        </a:rPr>
                        <a:t> </a:t>
                      </a:r>
                      <a:r>
                        <a:rPr kumimoji="0" lang="fr-FR" sz="1200" b="0" i="0" u="none" strike="noStrike" kern="1200" cap="none" spc="0" normalizeH="0" baseline="0" noProof="0" dirty="0" err="1">
                          <a:ln>
                            <a:noFill/>
                          </a:ln>
                          <a:solidFill>
                            <a:srgbClr val="172945"/>
                          </a:solidFill>
                          <a:effectLst/>
                          <a:uLnTx/>
                          <a:uFillTx/>
                          <a:latin typeface="Avenir Book" panose="02000503020000020003" pitchFamily="2" charset="0"/>
                          <a:ea typeface="Source Sans Pro"/>
                          <a:cs typeface="Source Sans Pro"/>
                          <a:sym typeface="Source Sans Pro"/>
                        </a:rPr>
                        <a:t>text</a:t>
                      </a:r>
                      <a:endParaRPr kumimoji="0" lang="fr-FR" sz="1200" b="0" i="0" u="none" strike="noStrike" kern="1200" cap="none" spc="0" normalizeH="0" baseline="0" noProof="0" dirty="0">
                        <a:ln>
                          <a:noFill/>
                        </a:ln>
                        <a:solidFill>
                          <a:srgbClr val="172945"/>
                        </a:solidFill>
                        <a:effectLst/>
                        <a:uLnTx/>
                        <a:uFillTx/>
                        <a:latin typeface="Avenir Book" panose="02000503020000020003" pitchFamily="2" charset="0"/>
                        <a:ea typeface="Source Sans Pro"/>
                        <a:cs typeface="Source Sans Pro"/>
                        <a:sym typeface="Source Sans Pro"/>
                      </a:endParaRPr>
                    </a:p>
                  </a:txBody>
                  <a:tcPr marL="90000" marR="0" marT="0" marB="0" anchor="ctr" anchorCtr="1">
                    <a:lnL w="12700" cap="flat" cmpd="sng" algn="ctr">
                      <a:solidFill>
                        <a:schemeClr val="tx1"/>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94757">
                <a:tc>
                  <a:txBody>
                    <a:bodyPr/>
                    <a:lstStyle/>
                    <a:p>
                      <a:pPr marL="0" lvl="0" indent="0" algn="l" rtl="0">
                        <a:spcBef>
                          <a:spcPts val="0"/>
                        </a:spcBef>
                        <a:spcAft>
                          <a:spcPts val="0"/>
                        </a:spcAft>
                        <a:buNone/>
                      </a:pPr>
                      <a:r>
                        <a:rPr lang="en" b="0" i="0" dirty="0">
                          <a:ln>
                            <a:noFill/>
                          </a:ln>
                          <a:solidFill>
                            <a:schemeClr val="tx2"/>
                          </a:solidFill>
                          <a:latin typeface="Avenir Medium" panose="02000503020000020003" pitchFamily="2" charset="0"/>
                          <a:ea typeface="Work Sans Medium"/>
                          <a:cs typeface="Work Sans Medium"/>
                          <a:sym typeface="Work Sans Medium"/>
                        </a:rPr>
                        <a:t>5</a:t>
                      </a:r>
                      <a:r>
                        <a:rPr lang="en" b="0" i="0" baseline="30000" dirty="0">
                          <a:ln>
                            <a:noFill/>
                          </a:ln>
                          <a:solidFill>
                            <a:schemeClr val="tx2"/>
                          </a:solidFill>
                          <a:latin typeface="Avenir Medium" panose="02000503020000020003" pitchFamily="2" charset="0"/>
                          <a:ea typeface="Work Sans Medium"/>
                          <a:cs typeface="Work Sans Medium"/>
                          <a:sym typeface="Work Sans Medium"/>
                        </a:rPr>
                        <a:t>th</a:t>
                      </a:r>
                      <a:r>
                        <a:rPr lang="en" b="0" i="0" dirty="0">
                          <a:ln>
                            <a:noFill/>
                          </a:ln>
                          <a:solidFill>
                            <a:schemeClr val="tx2"/>
                          </a:solidFill>
                          <a:latin typeface="Avenir Medium" panose="02000503020000020003" pitchFamily="2" charset="0"/>
                          <a:ea typeface="Work Sans Medium"/>
                          <a:cs typeface="Work Sans Medium"/>
                          <a:sym typeface="Work Sans Medium"/>
                        </a:rPr>
                        <a:t> line</a:t>
                      </a:r>
                      <a:endParaRPr b="0" i="0" dirty="0">
                        <a:ln>
                          <a:noFill/>
                        </a:ln>
                        <a:solidFill>
                          <a:schemeClr val="tx2"/>
                        </a:solidFill>
                        <a:latin typeface="Avenir Medium" panose="02000503020000020003" pitchFamily="2" charset="0"/>
                        <a:ea typeface="Work Sans Medium"/>
                        <a:cs typeface="Work Sans Medium"/>
                        <a:sym typeface="Work Sans Medium"/>
                      </a:endParaRPr>
                    </a:p>
                  </a:txBody>
                  <a:tcPr marL="90000" marR="91425"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srgbClr val="172945"/>
                          </a:solidFill>
                          <a:effectLst/>
                          <a:uLnTx/>
                          <a:uFillTx/>
                          <a:latin typeface="Avenir Book" panose="02000503020000020003" pitchFamily="2" charset="0"/>
                          <a:ea typeface="Source Sans Pro"/>
                          <a:cs typeface="Source Sans Pro"/>
                          <a:sym typeface="Source Sans Pro"/>
                        </a:rPr>
                        <a:t>Here your text</a:t>
                      </a:r>
                      <a:endParaRPr kumimoji="0" lang="fr-FR" sz="1200" b="0" i="0" u="none" strike="noStrike" kern="1200" cap="none" spc="0" normalizeH="0" baseline="0" noProof="0" dirty="0">
                        <a:ln>
                          <a:noFill/>
                        </a:ln>
                        <a:solidFill>
                          <a:srgbClr val="172945"/>
                        </a:solidFill>
                        <a:effectLst/>
                        <a:uLnTx/>
                        <a:uFillTx/>
                        <a:latin typeface="Avenir Book" panose="02000503020000020003" pitchFamily="2" charset="0"/>
                        <a:ea typeface="Source Sans Pro"/>
                        <a:cs typeface="Source Sans Pro"/>
                        <a:sym typeface="Source Sans Pro"/>
                      </a:endParaRPr>
                    </a:p>
                  </a:txBody>
                  <a:tcPr marL="90000" marR="0" marT="0" marB="0" anchor="ctr" anchorCtr="1">
                    <a:lnL w="127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srgbClr val="172945"/>
                          </a:solidFill>
                          <a:effectLst/>
                          <a:uLnTx/>
                          <a:uFillTx/>
                          <a:latin typeface="Avenir Book" panose="02000503020000020003" pitchFamily="2" charset="0"/>
                          <a:ea typeface="Source Sans Pro"/>
                          <a:cs typeface="Source Sans Pro"/>
                          <a:sym typeface="Source Sans Pro"/>
                        </a:rPr>
                        <a:t>Here your text</a:t>
                      </a:r>
                      <a:endParaRPr kumimoji="0" lang="fr-FR" sz="1200" b="0" i="0" u="none" strike="noStrike" kern="1200" cap="none" spc="0" normalizeH="0" baseline="0" noProof="0" dirty="0">
                        <a:ln>
                          <a:noFill/>
                        </a:ln>
                        <a:solidFill>
                          <a:srgbClr val="172945"/>
                        </a:solidFill>
                        <a:effectLst/>
                        <a:uLnTx/>
                        <a:uFillTx/>
                        <a:latin typeface="Avenir Book" panose="02000503020000020003" pitchFamily="2" charset="0"/>
                        <a:ea typeface="Source Sans Pro"/>
                        <a:cs typeface="Source Sans Pro"/>
                        <a:sym typeface="Source Sans Pro"/>
                      </a:endParaRPr>
                    </a:p>
                  </a:txBody>
                  <a:tcPr marL="9000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srgbClr val="172945"/>
                          </a:solidFill>
                          <a:effectLst/>
                          <a:uLnTx/>
                          <a:uFillTx/>
                          <a:latin typeface="Avenir Book" panose="02000503020000020003" pitchFamily="2" charset="0"/>
                          <a:ea typeface="Source Sans Pro"/>
                          <a:cs typeface="Source Sans Pro"/>
                          <a:sym typeface="Source Sans Pro"/>
                        </a:rPr>
                        <a:t>Here your text</a:t>
                      </a:r>
                      <a:endParaRPr kumimoji="0" lang="fr-FR" sz="1200" b="0" i="0" u="none" strike="noStrike" kern="1200" cap="none" spc="0" normalizeH="0" baseline="0" noProof="0" dirty="0">
                        <a:ln>
                          <a:noFill/>
                        </a:ln>
                        <a:solidFill>
                          <a:srgbClr val="172945"/>
                        </a:solidFill>
                        <a:effectLst/>
                        <a:uLnTx/>
                        <a:uFillTx/>
                        <a:latin typeface="Avenir Book" panose="02000503020000020003" pitchFamily="2" charset="0"/>
                        <a:ea typeface="Source Sans Pro"/>
                        <a:cs typeface="Source Sans Pro"/>
                        <a:sym typeface="Source Sans Pro"/>
                      </a:endParaRPr>
                    </a:p>
                  </a:txBody>
                  <a:tcPr marL="9000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srgbClr val="172945"/>
                          </a:solidFill>
                          <a:effectLst/>
                          <a:uLnTx/>
                          <a:uFillTx/>
                          <a:latin typeface="Avenir Book" panose="02000503020000020003" pitchFamily="2" charset="0"/>
                          <a:ea typeface="Source Sans Pro"/>
                          <a:cs typeface="Source Sans Pro"/>
                          <a:sym typeface="Source Sans Pro"/>
                        </a:rPr>
                        <a:t>Here your text</a:t>
                      </a:r>
                      <a:endParaRPr kumimoji="0" lang="fr-FR" sz="1200" b="0" i="0" u="none" strike="noStrike" kern="1200" cap="none" spc="0" normalizeH="0" baseline="0" noProof="0" dirty="0">
                        <a:ln>
                          <a:noFill/>
                        </a:ln>
                        <a:solidFill>
                          <a:srgbClr val="172945"/>
                        </a:solidFill>
                        <a:effectLst/>
                        <a:uLnTx/>
                        <a:uFillTx/>
                        <a:latin typeface="Avenir Book" panose="02000503020000020003" pitchFamily="2" charset="0"/>
                        <a:ea typeface="Source Sans Pro"/>
                        <a:cs typeface="Source Sans Pro"/>
                        <a:sym typeface="Source Sans Pro"/>
                      </a:endParaRPr>
                    </a:p>
                  </a:txBody>
                  <a:tcPr marL="9000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srgbClr val="172945"/>
                          </a:solidFill>
                          <a:effectLst/>
                          <a:uLnTx/>
                          <a:uFillTx/>
                          <a:latin typeface="Avenir Book" panose="02000503020000020003" pitchFamily="2" charset="0"/>
                          <a:ea typeface="Source Sans Pro"/>
                          <a:cs typeface="Source Sans Pro"/>
                          <a:sym typeface="Source Sans Pro"/>
                        </a:rPr>
                        <a:t>Here</a:t>
                      </a:r>
                      <a:r>
                        <a:rPr kumimoji="0" lang="fr-FR" sz="1200" b="0" i="0" u="none" strike="noStrike" kern="1200" cap="none" spc="0" normalizeH="0" baseline="0" noProof="0" dirty="0">
                          <a:ln>
                            <a:noFill/>
                          </a:ln>
                          <a:solidFill>
                            <a:srgbClr val="172945"/>
                          </a:solidFill>
                          <a:effectLst/>
                          <a:uLnTx/>
                          <a:uFillTx/>
                          <a:latin typeface="Avenir Book" panose="02000503020000020003" pitchFamily="2" charset="0"/>
                          <a:ea typeface="Source Sans Pro"/>
                          <a:cs typeface="Source Sans Pro"/>
                          <a:sym typeface="Source Sans Pro"/>
                        </a:rPr>
                        <a:t> </a:t>
                      </a:r>
                      <a:r>
                        <a:rPr kumimoji="0" lang="fr-FR" sz="1200" b="0" i="0" u="none" strike="noStrike" kern="1200" cap="none" spc="0" normalizeH="0" baseline="0" noProof="0" dirty="0" err="1">
                          <a:ln>
                            <a:noFill/>
                          </a:ln>
                          <a:solidFill>
                            <a:srgbClr val="172945"/>
                          </a:solidFill>
                          <a:effectLst/>
                          <a:uLnTx/>
                          <a:uFillTx/>
                          <a:latin typeface="Avenir Book" panose="02000503020000020003" pitchFamily="2" charset="0"/>
                          <a:ea typeface="Source Sans Pro"/>
                          <a:cs typeface="Source Sans Pro"/>
                          <a:sym typeface="Source Sans Pro"/>
                        </a:rPr>
                        <a:t>your</a:t>
                      </a:r>
                      <a:r>
                        <a:rPr kumimoji="0" lang="fr-FR" sz="1200" b="0" i="0" u="none" strike="noStrike" kern="1200" cap="none" spc="0" normalizeH="0" baseline="0" noProof="0" dirty="0">
                          <a:ln>
                            <a:noFill/>
                          </a:ln>
                          <a:solidFill>
                            <a:srgbClr val="172945"/>
                          </a:solidFill>
                          <a:effectLst/>
                          <a:uLnTx/>
                          <a:uFillTx/>
                          <a:latin typeface="Avenir Book" panose="02000503020000020003" pitchFamily="2" charset="0"/>
                          <a:ea typeface="Source Sans Pro"/>
                          <a:cs typeface="Source Sans Pro"/>
                          <a:sym typeface="Source Sans Pro"/>
                        </a:rPr>
                        <a:t> </a:t>
                      </a:r>
                      <a:r>
                        <a:rPr kumimoji="0" lang="fr-FR" sz="1200" b="0" i="0" u="none" strike="noStrike" kern="1200" cap="none" spc="0" normalizeH="0" baseline="0" noProof="0" dirty="0" err="1">
                          <a:ln>
                            <a:noFill/>
                          </a:ln>
                          <a:solidFill>
                            <a:srgbClr val="172945"/>
                          </a:solidFill>
                          <a:effectLst/>
                          <a:uLnTx/>
                          <a:uFillTx/>
                          <a:latin typeface="Avenir Book" panose="02000503020000020003" pitchFamily="2" charset="0"/>
                          <a:ea typeface="Source Sans Pro"/>
                          <a:cs typeface="Source Sans Pro"/>
                          <a:sym typeface="Source Sans Pro"/>
                        </a:rPr>
                        <a:t>text</a:t>
                      </a:r>
                      <a:endParaRPr kumimoji="0" lang="fr-FR" sz="1200" b="0" i="0" u="none" strike="noStrike" kern="1200" cap="none" spc="0" normalizeH="0" baseline="0" noProof="0" dirty="0">
                        <a:ln>
                          <a:noFill/>
                        </a:ln>
                        <a:solidFill>
                          <a:srgbClr val="172945"/>
                        </a:solidFill>
                        <a:effectLst/>
                        <a:uLnTx/>
                        <a:uFillTx/>
                        <a:latin typeface="Avenir Book" panose="02000503020000020003" pitchFamily="2" charset="0"/>
                        <a:ea typeface="Source Sans Pro"/>
                        <a:cs typeface="Source Sans Pro"/>
                        <a:sym typeface="Source Sans Pro"/>
                      </a:endParaRPr>
                    </a:p>
                  </a:txBody>
                  <a:tcPr marL="90000" marR="0" marT="0" marB="0" anchor="ctr" anchorCtr="1">
                    <a:lnL w="12700" cap="flat" cmpd="sng" algn="ctr">
                      <a:solidFill>
                        <a:schemeClr val="tx1"/>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494757">
                <a:tc>
                  <a:txBody>
                    <a:bodyPr/>
                    <a:lstStyle/>
                    <a:p>
                      <a:pPr marL="0" lvl="0" indent="0" algn="l" rtl="0">
                        <a:spcBef>
                          <a:spcPts val="0"/>
                        </a:spcBef>
                        <a:spcAft>
                          <a:spcPts val="0"/>
                        </a:spcAft>
                        <a:buNone/>
                      </a:pPr>
                      <a:r>
                        <a:rPr lang="en" b="0" i="0" dirty="0">
                          <a:ln>
                            <a:noFill/>
                          </a:ln>
                          <a:solidFill>
                            <a:schemeClr val="tx2"/>
                          </a:solidFill>
                          <a:latin typeface="Avenir Medium" panose="02000503020000020003" pitchFamily="2" charset="0"/>
                          <a:ea typeface="Work Sans Medium"/>
                          <a:cs typeface="Work Sans Medium"/>
                          <a:sym typeface="Work Sans Medium"/>
                        </a:rPr>
                        <a:t>6</a:t>
                      </a:r>
                      <a:r>
                        <a:rPr lang="en" b="0" i="0" baseline="30000" dirty="0">
                          <a:ln>
                            <a:noFill/>
                          </a:ln>
                          <a:solidFill>
                            <a:schemeClr val="tx2"/>
                          </a:solidFill>
                          <a:latin typeface="Avenir Medium" panose="02000503020000020003" pitchFamily="2" charset="0"/>
                          <a:ea typeface="Work Sans Medium"/>
                          <a:cs typeface="Work Sans Medium"/>
                          <a:sym typeface="Work Sans Medium"/>
                        </a:rPr>
                        <a:t>th</a:t>
                      </a:r>
                      <a:r>
                        <a:rPr lang="en" b="0" i="0" dirty="0">
                          <a:ln>
                            <a:noFill/>
                          </a:ln>
                          <a:solidFill>
                            <a:schemeClr val="tx2"/>
                          </a:solidFill>
                          <a:latin typeface="Avenir Medium" panose="02000503020000020003" pitchFamily="2" charset="0"/>
                          <a:ea typeface="Work Sans Medium"/>
                          <a:cs typeface="Work Sans Medium"/>
                          <a:sym typeface="Work Sans Medium"/>
                        </a:rPr>
                        <a:t> line</a:t>
                      </a:r>
                      <a:endParaRPr b="0" i="0" dirty="0">
                        <a:ln>
                          <a:noFill/>
                        </a:ln>
                        <a:solidFill>
                          <a:schemeClr val="tx2"/>
                        </a:solidFill>
                        <a:latin typeface="Avenir Medium" panose="02000503020000020003" pitchFamily="2" charset="0"/>
                        <a:ea typeface="Work Sans Medium"/>
                        <a:cs typeface="Work Sans Medium"/>
                        <a:sym typeface="Work Sans Medium"/>
                      </a:endParaRPr>
                    </a:p>
                  </a:txBody>
                  <a:tcPr marL="90000" marR="91425"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srgbClr val="172945"/>
                          </a:solidFill>
                          <a:effectLst/>
                          <a:uLnTx/>
                          <a:uFillTx/>
                          <a:latin typeface="Avenir Book" panose="02000503020000020003" pitchFamily="2" charset="0"/>
                          <a:ea typeface="Source Sans Pro"/>
                          <a:cs typeface="Source Sans Pro"/>
                          <a:sym typeface="Source Sans Pro"/>
                        </a:rPr>
                        <a:t>Here your text</a:t>
                      </a:r>
                      <a:endParaRPr kumimoji="0" lang="fr-FR" sz="1200" b="0" i="0" u="none" strike="noStrike" kern="1200" cap="none" spc="0" normalizeH="0" baseline="0" noProof="0" dirty="0">
                        <a:ln>
                          <a:noFill/>
                        </a:ln>
                        <a:solidFill>
                          <a:srgbClr val="172945"/>
                        </a:solidFill>
                        <a:effectLst/>
                        <a:uLnTx/>
                        <a:uFillTx/>
                        <a:latin typeface="Avenir Book" panose="02000503020000020003" pitchFamily="2" charset="0"/>
                        <a:ea typeface="Source Sans Pro"/>
                        <a:cs typeface="Source Sans Pro"/>
                        <a:sym typeface="Source Sans Pro"/>
                      </a:endParaRPr>
                    </a:p>
                  </a:txBody>
                  <a:tcPr marL="90000" marR="0" marT="0" marB="0" anchor="ctr" anchorCtr="1">
                    <a:lnL w="127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srgbClr val="172945"/>
                          </a:solidFill>
                          <a:effectLst/>
                          <a:uLnTx/>
                          <a:uFillTx/>
                          <a:latin typeface="Avenir Book" panose="02000503020000020003" pitchFamily="2" charset="0"/>
                          <a:ea typeface="Source Sans Pro"/>
                          <a:cs typeface="Source Sans Pro"/>
                          <a:sym typeface="Source Sans Pro"/>
                        </a:rPr>
                        <a:t>Here</a:t>
                      </a:r>
                      <a:r>
                        <a:rPr kumimoji="0" lang="fr-FR" sz="1200" b="0" i="0" u="none" strike="noStrike" kern="1200" cap="none" spc="0" normalizeH="0" baseline="0" noProof="0" dirty="0">
                          <a:ln>
                            <a:noFill/>
                          </a:ln>
                          <a:solidFill>
                            <a:srgbClr val="172945"/>
                          </a:solidFill>
                          <a:effectLst/>
                          <a:uLnTx/>
                          <a:uFillTx/>
                          <a:latin typeface="Avenir Book" panose="02000503020000020003" pitchFamily="2" charset="0"/>
                          <a:ea typeface="Source Sans Pro"/>
                          <a:cs typeface="Source Sans Pro"/>
                          <a:sym typeface="Source Sans Pro"/>
                        </a:rPr>
                        <a:t> </a:t>
                      </a:r>
                      <a:r>
                        <a:rPr kumimoji="0" lang="fr-FR" sz="1200" b="0" i="0" u="none" strike="noStrike" kern="1200" cap="none" spc="0" normalizeH="0" baseline="0" noProof="0" dirty="0" err="1">
                          <a:ln>
                            <a:noFill/>
                          </a:ln>
                          <a:solidFill>
                            <a:srgbClr val="172945"/>
                          </a:solidFill>
                          <a:effectLst/>
                          <a:uLnTx/>
                          <a:uFillTx/>
                          <a:latin typeface="Avenir Book" panose="02000503020000020003" pitchFamily="2" charset="0"/>
                          <a:ea typeface="Source Sans Pro"/>
                          <a:cs typeface="Source Sans Pro"/>
                          <a:sym typeface="Source Sans Pro"/>
                        </a:rPr>
                        <a:t>your</a:t>
                      </a:r>
                      <a:r>
                        <a:rPr kumimoji="0" lang="fr-FR" sz="1200" b="0" i="0" u="none" strike="noStrike" kern="1200" cap="none" spc="0" normalizeH="0" baseline="0" noProof="0" dirty="0">
                          <a:ln>
                            <a:noFill/>
                          </a:ln>
                          <a:solidFill>
                            <a:srgbClr val="172945"/>
                          </a:solidFill>
                          <a:effectLst/>
                          <a:uLnTx/>
                          <a:uFillTx/>
                          <a:latin typeface="Avenir Book" panose="02000503020000020003" pitchFamily="2" charset="0"/>
                          <a:ea typeface="Source Sans Pro"/>
                          <a:cs typeface="Source Sans Pro"/>
                          <a:sym typeface="Source Sans Pro"/>
                        </a:rPr>
                        <a:t> </a:t>
                      </a:r>
                      <a:r>
                        <a:rPr kumimoji="0" lang="fr-FR" sz="1200" b="0" i="0" u="none" strike="noStrike" kern="1200" cap="none" spc="0" normalizeH="0" baseline="0" noProof="0" dirty="0" err="1">
                          <a:ln>
                            <a:noFill/>
                          </a:ln>
                          <a:solidFill>
                            <a:srgbClr val="172945"/>
                          </a:solidFill>
                          <a:effectLst/>
                          <a:uLnTx/>
                          <a:uFillTx/>
                          <a:latin typeface="Avenir Book" panose="02000503020000020003" pitchFamily="2" charset="0"/>
                          <a:ea typeface="Source Sans Pro"/>
                          <a:cs typeface="Source Sans Pro"/>
                          <a:sym typeface="Source Sans Pro"/>
                        </a:rPr>
                        <a:t>text</a:t>
                      </a:r>
                      <a:endParaRPr kumimoji="0" lang="fr-FR" sz="1200" b="0" i="0" u="none" strike="noStrike" kern="1200" cap="none" spc="0" normalizeH="0" baseline="0" noProof="0" dirty="0">
                        <a:ln>
                          <a:noFill/>
                        </a:ln>
                        <a:solidFill>
                          <a:srgbClr val="172945"/>
                        </a:solidFill>
                        <a:effectLst/>
                        <a:uLnTx/>
                        <a:uFillTx/>
                        <a:latin typeface="Avenir Book" panose="02000503020000020003" pitchFamily="2" charset="0"/>
                        <a:ea typeface="Source Sans Pro"/>
                        <a:cs typeface="Source Sans Pro"/>
                        <a:sym typeface="Source Sans Pro"/>
                      </a:endParaRPr>
                    </a:p>
                  </a:txBody>
                  <a:tcPr marL="9000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srgbClr val="172945"/>
                          </a:solidFill>
                          <a:effectLst/>
                          <a:uLnTx/>
                          <a:uFillTx/>
                          <a:latin typeface="Avenir Book" panose="02000503020000020003" pitchFamily="2" charset="0"/>
                          <a:ea typeface="Source Sans Pro"/>
                          <a:cs typeface="Source Sans Pro"/>
                          <a:sym typeface="Source Sans Pro"/>
                        </a:rPr>
                        <a:t>Here your text</a:t>
                      </a:r>
                      <a:endParaRPr kumimoji="0" lang="fr-FR" sz="1200" b="0" i="0" u="none" strike="noStrike" kern="1200" cap="none" spc="0" normalizeH="0" baseline="0" noProof="0" dirty="0">
                        <a:ln>
                          <a:noFill/>
                        </a:ln>
                        <a:solidFill>
                          <a:srgbClr val="172945"/>
                        </a:solidFill>
                        <a:effectLst/>
                        <a:uLnTx/>
                        <a:uFillTx/>
                        <a:latin typeface="Avenir Book" panose="02000503020000020003" pitchFamily="2" charset="0"/>
                        <a:ea typeface="Source Sans Pro"/>
                        <a:cs typeface="Source Sans Pro"/>
                        <a:sym typeface="Source Sans Pro"/>
                      </a:endParaRPr>
                    </a:p>
                  </a:txBody>
                  <a:tcPr marL="9000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srgbClr val="172945"/>
                          </a:solidFill>
                          <a:effectLst/>
                          <a:uLnTx/>
                          <a:uFillTx/>
                          <a:latin typeface="Avenir Book" panose="02000503020000020003" pitchFamily="2" charset="0"/>
                          <a:ea typeface="Source Sans Pro"/>
                          <a:cs typeface="Source Sans Pro"/>
                          <a:sym typeface="Source Sans Pro"/>
                        </a:rPr>
                        <a:t>Here your text</a:t>
                      </a:r>
                      <a:endParaRPr kumimoji="0" lang="fr-FR" sz="1200" b="0" i="0" u="none" strike="noStrike" kern="1200" cap="none" spc="0" normalizeH="0" baseline="0" noProof="0" dirty="0">
                        <a:ln>
                          <a:noFill/>
                        </a:ln>
                        <a:solidFill>
                          <a:srgbClr val="172945"/>
                        </a:solidFill>
                        <a:effectLst/>
                        <a:uLnTx/>
                        <a:uFillTx/>
                        <a:latin typeface="Avenir Book" panose="02000503020000020003" pitchFamily="2" charset="0"/>
                        <a:ea typeface="Source Sans Pro"/>
                        <a:cs typeface="Source Sans Pro"/>
                        <a:sym typeface="Source Sans Pro"/>
                      </a:endParaRPr>
                    </a:p>
                  </a:txBody>
                  <a:tcPr marL="9000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srgbClr val="172945"/>
                          </a:solidFill>
                          <a:effectLst/>
                          <a:uLnTx/>
                          <a:uFillTx/>
                          <a:latin typeface="Avenir Book" panose="02000503020000020003" pitchFamily="2" charset="0"/>
                          <a:ea typeface="Source Sans Pro"/>
                          <a:cs typeface="Source Sans Pro"/>
                          <a:sym typeface="Source Sans Pro"/>
                        </a:rPr>
                        <a:t>Here</a:t>
                      </a:r>
                      <a:r>
                        <a:rPr kumimoji="0" lang="fr-FR" sz="1200" b="0" i="0" u="none" strike="noStrike" kern="1200" cap="none" spc="0" normalizeH="0" baseline="0" noProof="0" dirty="0">
                          <a:ln>
                            <a:noFill/>
                          </a:ln>
                          <a:solidFill>
                            <a:srgbClr val="172945"/>
                          </a:solidFill>
                          <a:effectLst/>
                          <a:uLnTx/>
                          <a:uFillTx/>
                          <a:latin typeface="Avenir Book" panose="02000503020000020003" pitchFamily="2" charset="0"/>
                          <a:ea typeface="Source Sans Pro"/>
                          <a:cs typeface="Source Sans Pro"/>
                          <a:sym typeface="Source Sans Pro"/>
                        </a:rPr>
                        <a:t> </a:t>
                      </a:r>
                      <a:r>
                        <a:rPr kumimoji="0" lang="fr-FR" sz="1200" b="0" i="0" u="none" strike="noStrike" kern="1200" cap="none" spc="0" normalizeH="0" baseline="0" noProof="0" dirty="0" err="1">
                          <a:ln>
                            <a:noFill/>
                          </a:ln>
                          <a:solidFill>
                            <a:srgbClr val="172945"/>
                          </a:solidFill>
                          <a:effectLst/>
                          <a:uLnTx/>
                          <a:uFillTx/>
                          <a:latin typeface="Avenir Book" panose="02000503020000020003" pitchFamily="2" charset="0"/>
                          <a:ea typeface="Source Sans Pro"/>
                          <a:cs typeface="Source Sans Pro"/>
                          <a:sym typeface="Source Sans Pro"/>
                        </a:rPr>
                        <a:t>your</a:t>
                      </a:r>
                      <a:r>
                        <a:rPr kumimoji="0" lang="fr-FR" sz="1200" b="0" i="0" u="none" strike="noStrike" kern="1200" cap="none" spc="0" normalizeH="0" baseline="0" noProof="0" dirty="0">
                          <a:ln>
                            <a:noFill/>
                          </a:ln>
                          <a:solidFill>
                            <a:srgbClr val="172945"/>
                          </a:solidFill>
                          <a:effectLst/>
                          <a:uLnTx/>
                          <a:uFillTx/>
                          <a:latin typeface="Avenir Book" panose="02000503020000020003" pitchFamily="2" charset="0"/>
                          <a:ea typeface="Source Sans Pro"/>
                          <a:cs typeface="Source Sans Pro"/>
                          <a:sym typeface="Source Sans Pro"/>
                        </a:rPr>
                        <a:t> </a:t>
                      </a:r>
                      <a:r>
                        <a:rPr kumimoji="0" lang="fr-FR" sz="1200" b="0" i="0" u="none" strike="noStrike" kern="1200" cap="none" spc="0" normalizeH="0" baseline="0" noProof="0" dirty="0" err="1">
                          <a:ln>
                            <a:noFill/>
                          </a:ln>
                          <a:solidFill>
                            <a:srgbClr val="172945"/>
                          </a:solidFill>
                          <a:effectLst/>
                          <a:uLnTx/>
                          <a:uFillTx/>
                          <a:latin typeface="Avenir Book" panose="02000503020000020003" pitchFamily="2" charset="0"/>
                          <a:ea typeface="Source Sans Pro"/>
                          <a:cs typeface="Source Sans Pro"/>
                          <a:sym typeface="Source Sans Pro"/>
                        </a:rPr>
                        <a:t>text</a:t>
                      </a:r>
                      <a:endParaRPr kumimoji="0" lang="fr-FR" sz="1200" b="0" i="0" u="none" strike="noStrike" kern="1200" cap="none" spc="0" normalizeH="0" baseline="0" noProof="0" dirty="0">
                        <a:ln>
                          <a:noFill/>
                        </a:ln>
                        <a:solidFill>
                          <a:srgbClr val="172945"/>
                        </a:solidFill>
                        <a:effectLst/>
                        <a:uLnTx/>
                        <a:uFillTx/>
                        <a:latin typeface="Avenir Book" panose="02000503020000020003" pitchFamily="2" charset="0"/>
                        <a:ea typeface="Source Sans Pro"/>
                        <a:cs typeface="Source Sans Pro"/>
                        <a:sym typeface="Source Sans Pro"/>
                      </a:endParaRPr>
                    </a:p>
                  </a:txBody>
                  <a:tcPr marL="90000" marR="0" marT="0" marB="0" anchor="ctr" anchorCtr="1">
                    <a:lnL w="12700" cap="flat" cmpd="sng" algn="ctr">
                      <a:solidFill>
                        <a:schemeClr val="tx1"/>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5" name="Titre 1">
            <a:extLst>
              <a:ext uri="{FF2B5EF4-FFF2-40B4-BE49-F238E27FC236}">
                <a16:creationId xmlns:a16="http://schemas.microsoft.com/office/drawing/2014/main" id="{74656D10-8EC7-C883-2815-801B036EFD06}"/>
              </a:ext>
            </a:extLst>
          </p:cNvPr>
          <p:cNvSpPr>
            <a:spLocks noGrp="1"/>
          </p:cNvSpPr>
          <p:nvPr>
            <p:ph type="title"/>
          </p:nvPr>
        </p:nvSpPr>
        <p:spPr>
          <a:xfrm>
            <a:off x="836620" y="717580"/>
            <a:ext cx="10515600" cy="674991"/>
          </a:xfrm>
        </p:spPr>
        <p:txBody>
          <a:bodyPr vert="horz" lIns="91440" tIns="45720" rIns="91440" bIns="45720" rtlCol="0" anchor="ctr">
            <a:normAutofit/>
          </a:bodyPr>
          <a:lstStyle>
            <a:lvl1pPr>
              <a:defRPr lang="fr-FR" sz="3600" b="1" i="0" dirty="0">
                <a:latin typeface="Avenir Medium" panose="02000503020000020003" pitchFamily="2" charset="0"/>
                <a:cs typeface="Arial Narrow" panose="020B0604020202020204" pitchFamily="34" charset="0"/>
              </a:defRPr>
            </a:lvl1pPr>
          </a:lstStyle>
          <a:p>
            <a:pPr marL="0" lvl="0"/>
            <a:r>
              <a:rPr lang="fr-FR"/>
              <a:t>Modifiez le style du titre</a:t>
            </a:r>
            <a:endParaRPr lang="fr-FR" dirty="0"/>
          </a:p>
        </p:txBody>
      </p:sp>
      <p:sp>
        <p:nvSpPr>
          <p:cNvPr id="6" name="Rectangle : avec coins arrondis en diagonale 5">
            <a:extLst>
              <a:ext uri="{FF2B5EF4-FFF2-40B4-BE49-F238E27FC236}">
                <a16:creationId xmlns:a16="http://schemas.microsoft.com/office/drawing/2014/main" id="{C3488F2B-2BCC-81F9-553A-74606E974733}"/>
              </a:ext>
            </a:extLst>
          </p:cNvPr>
          <p:cNvSpPr/>
          <p:nvPr userDrawn="1"/>
        </p:nvSpPr>
        <p:spPr>
          <a:xfrm>
            <a:off x="4427035" y="5252224"/>
            <a:ext cx="6279316" cy="334537"/>
          </a:xfrm>
          <a:prstGeom prst="round2DiagRect">
            <a:avLst/>
          </a:prstGeom>
          <a:solidFill>
            <a:schemeClr val="accent3">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fr-FR" sz="1100" b="1" i="0" dirty="0">
                <a:solidFill>
                  <a:schemeClr val="tx2"/>
                </a:solidFill>
                <a:latin typeface="Avenir Book" panose="02000503020000020003" pitchFamily="2" charset="0"/>
              </a:rPr>
              <a:t>Source</a:t>
            </a:r>
            <a:r>
              <a:rPr lang="fr-FR" sz="1100" b="0" i="0" dirty="0">
                <a:solidFill>
                  <a:schemeClr val="tx2"/>
                </a:solidFill>
                <a:latin typeface="Avenir Book" panose="02000503020000020003" pitchFamily="2" charset="0"/>
              </a:rPr>
              <a:t> : insérer une légende</a:t>
            </a:r>
          </a:p>
        </p:txBody>
      </p:sp>
    </p:spTree>
    <p:extLst>
      <p:ext uri="{BB962C8B-B14F-4D97-AF65-F5344CB8AC3E}">
        <p14:creationId xmlns:p14="http://schemas.microsoft.com/office/powerpoint/2010/main" val="14749366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e et contenu">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9EC1CA9C-94E7-4FE1-8400-E82962E552F1}"/>
              </a:ext>
            </a:extLst>
          </p:cNvPr>
          <p:cNvSpPr>
            <a:spLocks noGrp="1"/>
          </p:cNvSpPr>
          <p:nvPr>
            <p:ph type="sldNum" sz="quarter" idx="10"/>
          </p:nvPr>
        </p:nvSpPr>
        <p:spPr/>
        <p:txBody>
          <a:bodyPr/>
          <a:lstStyle/>
          <a:p>
            <a:fld id="{141B9BFE-3C81-4D75-B42C-61ABDB6EFE08}" type="slidenum">
              <a:rPr lang="fr-FR" smtClean="0"/>
              <a:pPr/>
              <a:t>‹N°›</a:t>
            </a:fld>
            <a:endParaRPr lang="fr-FR" dirty="0"/>
          </a:p>
        </p:txBody>
      </p:sp>
      <p:sp>
        <p:nvSpPr>
          <p:cNvPr id="4" name="Rectangle 3">
            <a:extLst>
              <a:ext uri="{FF2B5EF4-FFF2-40B4-BE49-F238E27FC236}">
                <a16:creationId xmlns:a16="http://schemas.microsoft.com/office/drawing/2014/main" id="{BCA59A72-29E3-4595-A9C9-F5FE67B776AF}"/>
              </a:ext>
            </a:extLst>
          </p:cNvPr>
          <p:cNvSpPr/>
          <p:nvPr userDrawn="1"/>
        </p:nvSpPr>
        <p:spPr>
          <a:xfrm>
            <a:off x="106601" y="0"/>
            <a:ext cx="5476397" cy="6858000"/>
          </a:xfrm>
          <a:prstGeom prst="rect">
            <a:avLst/>
          </a:prstGeom>
          <a:solidFill>
            <a:schemeClr val="accent3">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lumMod val="90000"/>
                </a:schemeClr>
              </a:solidFill>
            </a:endParaRPr>
          </a:p>
        </p:txBody>
      </p:sp>
      <p:grpSp>
        <p:nvGrpSpPr>
          <p:cNvPr id="5" name="Groupe 4">
            <a:extLst>
              <a:ext uri="{FF2B5EF4-FFF2-40B4-BE49-F238E27FC236}">
                <a16:creationId xmlns:a16="http://schemas.microsoft.com/office/drawing/2014/main" id="{9FB83F1D-713C-4B97-B92E-ACB59D482E24}"/>
              </a:ext>
            </a:extLst>
          </p:cNvPr>
          <p:cNvGrpSpPr/>
          <p:nvPr userDrawn="1"/>
        </p:nvGrpSpPr>
        <p:grpSpPr>
          <a:xfrm rot="5400000">
            <a:off x="-3375561" y="3375561"/>
            <a:ext cx="6858000" cy="106878"/>
            <a:chOff x="-508" y="1493049"/>
            <a:chExt cx="9144508" cy="45838"/>
          </a:xfrm>
        </p:grpSpPr>
        <p:sp>
          <p:nvSpPr>
            <p:cNvPr id="6" name="Rectangle 5">
              <a:extLst>
                <a:ext uri="{FF2B5EF4-FFF2-40B4-BE49-F238E27FC236}">
                  <a16:creationId xmlns:a16="http://schemas.microsoft.com/office/drawing/2014/main" id="{13AA8D3C-B9AF-4F7A-ADB1-DEFF32ACF7AE}"/>
                </a:ext>
              </a:extLst>
            </p:cNvPr>
            <p:cNvSpPr/>
            <p:nvPr/>
          </p:nvSpPr>
          <p:spPr>
            <a:xfrm>
              <a:off x="-508" y="1493049"/>
              <a:ext cx="9144508" cy="45719"/>
            </a:xfrm>
            <a:prstGeom prst="rect">
              <a:avLst/>
            </a:prstGeom>
            <a:solidFill>
              <a:srgbClr val="218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BD914E41-6790-4C74-BCA5-0634E50341DE}"/>
                </a:ext>
              </a:extLst>
            </p:cNvPr>
            <p:cNvSpPr/>
            <p:nvPr/>
          </p:nvSpPr>
          <p:spPr>
            <a:xfrm>
              <a:off x="1223628" y="1493167"/>
              <a:ext cx="1224136" cy="45719"/>
            </a:xfrm>
            <a:prstGeom prst="rect">
              <a:avLst/>
            </a:prstGeom>
            <a:solidFill>
              <a:srgbClr val="FF9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089D08B1-D458-4CB8-B28A-0E70CF4363D0}"/>
                </a:ext>
              </a:extLst>
            </p:cNvPr>
            <p:cNvSpPr/>
            <p:nvPr/>
          </p:nvSpPr>
          <p:spPr>
            <a:xfrm>
              <a:off x="-508" y="1493168"/>
              <a:ext cx="1224136" cy="45719"/>
            </a:xfrm>
            <a:prstGeom prst="rect">
              <a:avLst/>
            </a:prstGeom>
            <a:solidFill>
              <a:srgbClr val="F20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403E4EF1-D2FF-4752-AEE9-634C7948CC5B}"/>
                </a:ext>
              </a:extLst>
            </p:cNvPr>
            <p:cNvSpPr/>
            <p:nvPr/>
          </p:nvSpPr>
          <p:spPr>
            <a:xfrm>
              <a:off x="7919864" y="1493168"/>
              <a:ext cx="1224136" cy="45719"/>
            </a:xfrm>
            <a:prstGeom prst="rect">
              <a:avLst/>
            </a:prstGeom>
            <a:solidFill>
              <a:srgbClr val="81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 name="Titre 1">
            <a:extLst>
              <a:ext uri="{FF2B5EF4-FFF2-40B4-BE49-F238E27FC236}">
                <a16:creationId xmlns:a16="http://schemas.microsoft.com/office/drawing/2014/main" id="{21F27AAD-BFF5-497D-8B17-572FBA0BE15E}"/>
              </a:ext>
            </a:extLst>
          </p:cNvPr>
          <p:cNvSpPr>
            <a:spLocks noGrp="1"/>
          </p:cNvSpPr>
          <p:nvPr>
            <p:ph type="title" hasCustomPrompt="1"/>
          </p:nvPr>
        </p:nvSpPr>
        <p:spPr>
          <a:xfrm>
            <a:off x="573862" y="855237"/>
            <a:ext cx="4546600" cy="1325563"/>
          </a:xfrm>
        </p:spPr>
        <p:txBody>
          <a:bodyPr vert="horz" lIns="91440" tIns="45720" rIns="91440" bIns="45720" rtlCol="0" anchor="ctr">
            <a:normAutofit/>
          </a:bodyPr>
          <a:lstStyle>
            <a:lvl1pPr>
              <a:defRPr lang="fr-FR" sz="3600" b="1" i="0" dirty="0">
                <a:latin typeface="Avenir Medium" panose="02000503020000020003" pitchFamily="2" charset="0"/>
                <a:cs typeface="Arial Narrow" panose="020B0604020202020204" pitchFamily="34" charset="0"/>
              </a:defRPr>
            </a:lvl1pPr>
          </a:lstStyle>
          <a:p>
            <a:pPr marL="0" lvl="0"/>
            <a:r>
              <a:rPr lang="fr-FR" dirty="0"/>
              <a:t>Titre</a:t>
            </a:r>
          </a:p>
        </p:txBody>
      </p:sp>
      <p:sp>
        <p:nvSpPr>
          <p:cNvPr id="16" name="Espace réservé du contenu 15">
            <a:extLst>
              <a:ext uri="{FF2B5EF4-FFF2-40B4-BE49-F238E27FC236}">
                <a16:creationId xmlns:a16="http://schemas.microsoft.com/office/drawing/2014/main" id="{A84D1681-8DF1-4DC7-98EF-DFF0C1E0EC3E}"/>
              </a:ext>
            </a:extLst>
          </p:cNvPr>
          <p:cNvSpPr>
            <a:spLocks noGrp="1"/>
          </p:cNvSpPr>
          <p:nvPr>
            <p:ph sz="quarter" idx="13" hasCustomPrompt="1"/>
          </p:nvPr>
        </p:nvSpPr>
        <p:spPr>
          <a:xfrm>
            <a:off x="5873302" y="2311752"/>
            <a:ext cx="5490836" cy="3225448"/>
          </a:xfrm>
        </p:spPr>
        <p:txBody>
          <a:bodyPr/>
          <a:lstStyle>
            <a:lvl1pPr>
              <a:defRPr lang="fr-FR" sz="1400" b="0" u="none" strike="noStrike" kern="1200" dirty="0">
                <a:solidFill>
                  <a:srgbClr val="000000"/>
                </a:solidFill>
                <a:effectLst/>
                <a:latin typeface="Avenir Book" panose="02000503020000020003" pitchFamily="2" charset="0"/>
                <a:ea typeface="+mj-ea"/>
                <a:cs typeface="+mj-cs"/>
              </a:defRPr>
            </a:lvl1pPr>
          </a:lstStyle>
          <a:p>
            <a:pPr lvl="0"/>
            <a:r>
              <a:rPr lang="fr-FR" dirty="0"/>
              <a:t>Contenu</a:t>
            </a:r>
          </a:p>
        </p:txBody>
      </p:sp>
      <p:sp>
        <p:nvSpPr>
          <p:cNvPr id="22" name="Espace réservé du texte 21">
            <a:extLst>
              <a:ext uri="{FF2B5EF4-FFF2-40B4-BE49-F238E27FC236}">
                <a16:creationId xmlns:a16="http://schemas.microsoft.com/office/drawing/2014/main" id="{B01D0999-28C3-408B-8511-F2E84DDD7DA4}"/>
              </a:ext>
            </a:extLst>
          </p:cNvPr>
          <p:cNvSpPr>
            <a:spLocks noGrp="1"/>
          </p:cNvSpPr>
          <p:nvPr>
            <p:ph type="body" sz="quarter" idx="14" hasCustomPrompt="1"/>
          </p:nvPr>
        </p:nvSpPr>
        <p:spPr>
          <a:xfrm>
            <a:off x="573862" y="2311752"/>
            <a:ext cx="4546600" cy="413087"/>
          </a:xfrm>
        </p:spPr>
        <p:txBody>
          <a:bodyPr/>
          <a:lstStyle>
            <a:lvl1pPr marL="0" indent="0">
              <a:buNone/>
              <a:defRPr lang="fr-FR" sz="2400" b="1" kern="1200" dirty="0">
                <a:solidFill>
                  <a:schemeClr val="tx2"/>
                </a:solidFill>
                <a:latin typeface="Avenir Heavy" panose="02000503020000020003" pitchFamily="2" charset="0"/>
                <a:ea typeface="+mj-ea"/>
                <a:cs typeface="Arial Narrow" panose="020B0604020202020204" pitchFamily="34" charset="0"/>
              </a:defRPr>
            </a:lvl1pPr>
          </a:lstStyle>
          <a:p>
            <a:pPr lvl="0"/>
            <a:r>
              <a:rPr lang="fr-FR" dirty="0"/>
              <a:t>Sous-titre ou résumé</a:t>
            </a:r>
          </a:p>
        </p:txBody>
      </p:sp>
      <p:sp>
        <p:nvSpPr>
          <p:cNvPr id="23" name="Espace réservé du texte 21">
            <a:extLst>
              <a:ext uri="{FF2B5EF4-FFF2-40B4-BE49-F238E27FC236}">
                <a16:creationId xmlns:a16="http://schemas.microsoft.com/office/drawing/2014/main" id="{20546E2B-C906-4F91-B391-B65DC7ED9B8D}"/>
              </a:ext>
            </a:extLst>
          </p:cNvPr>
          <p:cNvSpPr>
            <a:spLocks noGrp="1"/>
          </p:cNvSpPr>
          <p:nvPr>
            <p:ph type="body" sz="quarter" idx="15" hasCustomPrompt="1"/>
          </p:nvPr>
        </p:nvSpPr>
        <p:spPr>
          <a:xfrm>
            <a:off x="573862" y="2886891"/>
            <a:ext cx="4546600" cy="2650309"/>
          </a:xfrm>
        </p:spPr>
        <p:txBody>
          <a:bodyPr>
            <a:normAutofit/>
          </a:bodyPr>
          <a:lstStyle>
            <a:lvl1pPr>
              <a:defRPr lang="fr-FR" sz="1400" b="0" u="none" strike="noStrike" kern="1200" dirty="0">
                <a:solidFill>
                  <a:srgbClr val="000000"/>
                </a:solidFill>
                <a:effectLst/>
                <a:latin typeface="Avenir Book" panose="02000503020000020003" pitchFamily="2" charset="0"/>
                <a:ea typeface="+mj-ea"/>
                <a:cs typeface="+mj-cs"/>
              </a:defRPr>
            </a:lvl1pPr>
          </a:lstStyle>
          <a:p>
            <a:pPr lvl="0"/>
            <a:r>
              <a:rPr lang="fr-FR" dirty="0"/>
              <a:t>Texte</a:t>
            </a:r>
          </a:p>
        </p:txBody>
      </p:sp>
      <p:pic>
        <p:nvPicPr>
          <p:cNvPr id="15" name="Image 14">
            <a:extLst>
              <a:ext uri="{FF2B5EF4-FFF2-40B4-BE49-F238E27FC236}">
                <a16:creationId xmlns:a16="http://schemas.microsoft.com/office/drawing/2014/main" id="{CB2F6A6E-2B9F-4B6C-9778-332431A48D9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39778" y="6204899"/>
            <a:ext cx="802975" cy="476620"/>
          </a:xfrm>
          <a:prstGeom prst="rect">
            <a:avLst/>
          </a:prstGeom>
        </p:spPr>
      </p:pic>
      <p:sp>
        <p:nvSpPr>
          <p:cNvPr id="18" name="Espace réservé du texte 21">
            <a:extLst>
              <a:ext uri="{FF2B5EF4-FFF2-40B4-BE49-F238E27FC236}">
                <a16:creationId xmlns:a16="http://schemas.microsoft.com/office/drawing/2014/main" id="{F65602CB-A759-4CFA-8DF4-B0D680EE011F}"/>
              </a:ext>
            </a:extLst>
          </p:cNvPr>
          <p:cNvSpPr>
            <a:spLocks noGrp="1"/>
          </p:cNvSpPr>
          <p:nvPr>
            <p:ph type="body" sz="quarter" idx="16" hasCustomPrompt="1"/>
          </p:nvPr>
        </p:nvSpPr>
        <p:spPr>
          <a:xfrm>
            <a:off x="5873024" y="643612"/>
            <a:ext cx="5479198" cy="1354376"/>
          </a:xfrm>
        </p:spPr>
        <p:txBody>
          <a:bodyPr>
            <a:normAutofit/>
          </a:bodyPr>
          <a:lstStyle>
            <a:lvl1pPr>
              <a:defRPr lang="fr-FR" sz="1400" b="0" u="none" strike="noStrike" kern="1200" dirty="0">
                <a:solidFill>
                  <a:srgbClr val="000000"/>
                </a:solidFill>
                <a:effectLst/>
                <a:latin typeface="Avenir Book" panose="02000503020000020003" pitchFamily="2" charset="0"/>
                <a:ea typeface="+mj-ea"/>
                <a:cs typeface="+mj-cs"/>
              </a:defRPr>
            </a:lvl1pPr>
          </a:lstStyle>
          <a:p>
            <a:pPr lvl="0"/>
            <a:r>
              <a:rPr lang="fr-FR" dirty="0"/>
              <a:t>Texte</a:t>
            </a:r>
          </a:p>
        </p:txBody>
      </p:sp>
    </p:spTree>
    <p:extLst>
      <p:ext uri="{BB962C8B-B14F-4D97-AF65-F5344CB8AC3E}">
        <p14:creationId xmlns:p14="http://schemas.microsoft.com/office/powerpoint/2010/main" val="13522469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textes 2">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6B7DC09-1298-42AA-B2A9-B22A81F9DF1E}"/>
              </a:ext>
            </a:extLst>
          </p:cNvPr>
          <p:cNvSpPr>
            <a:spLocks noGrp="1"/>
          </p:cNvSpPr>
          <p:nvPr>
            <p:ph sz="half" idx="1" hasCustomPrompt="1"/>
          </p:nvPr>
        </p:nvSpPr>
        <p:spPr>
          <a:xfrm>
            <a:off x="838200" y="825190"/>
            <a:ext cx="5181600" cy="2298020"/>
          </a:xfrm>
          <a:solidFill>
            <a:srgbClr val="86BDD9"/>
          </a:solidFill>
        </p:spPr>
        <p:txBody>
          <a:bodyPr anchor="ctr"/>
          <a:lstStyle>
            <a:lvl1pPr>
              <a:defRPr lang="fr-FR" sz="1400" b="0" u="none" strike="noStrike" kern="1200" dirty="0">
                <a:solidFill>
                  <a:schemeClr val="accent3"/>
                </a:solidFill>
                <a:effectLst/>
                <a:latin typeface="Avenir Book" panose="02000503020000020003" pitchFamily="2" charset="0"/>
                <a:ea typeface="+mj-ea"/>
                <a:cs typeface="+mj-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Texte</a:t>
            </a:r>
          </a:p>
        </p:txBody>
      </p:sp>
      <p:sp>
        <p:nvSpPr>
          <p:cNvPr id="4" name="Espace réservé du contenu 3">
            <a:extLst>
              <a:ext uri="{FF2B5EF4-FFF2-40B4-BE49-F238E27FC236}">
                <a16:creationId xmlns:a16="http://schemas.microsoft.com/office/drawing/2014/main" id="{BE63A445-6E36-41CB-A723-A0889F8475BD}"/>
              </a:ext>
            </a:extLst>
          </p:cNvPr>
          <p:cNvSpPr>
            <a:spLocks noGrp="1"/>
          </p:cNvSpPr>
          <p:nvPr>
            <p:ph sz="half" idx="2" hasCustomPrompt="1"/>
          </p:nvPr>
        </p:nvSpPr>
        <p:spPr>
          <a:xfrm>
            <a:off x="6172200" y="825190"/>
            <a:ext cx="5181600" cy="4994708"/>
          </a:xfrm>
        </p:spPr>
        <p:txBody>
          <a:bodyPr/>
          <a:lstStyle>
            <a:lvl1pPr>
              <a:defRPr lang="fr-FR" sz="1400" b="0" u="none" strike="noStrike" kern="1200" dirty="0">
                <a:solidFill>
                  <a:srgbClr val="000000"/>
                </a:solidFill>
                <a:effectLst/>
                <a:latin typeface="Avenir Book" panose="02000503020000020003" pitchFamily="2" charset="0"/>
                <a:ea typeface="+mj-ea"/>
                <a:cs typeface="+mj-cs"/>
              </a:defRPr>
            </a:lvl1pPr>
          </a:lstStyle>
          <a:p>
            <a:pPr lvl="0"/>
            <a:r>
              <a:rPr lang="fr-FR" dirty="0"/>
              <a:t>Texte</a:t>
            </a:r>
          </a:p>
        </p:txBody>
      </p:sp>
      <p:sp>
        <p:nvSpPr>
          <p:cNvPr id="8" name="Espace réservé du contenu 2">
            <a:extLst>
              <a:ext uri="{FF2B5EF4-FFF2-40B4-BE49-F238E27FC236}">
                <a16:creationId xmlns:a16="http://schemas.microsoft.com/office/drawing/2014/main" id="{717AF801-BF81-46B6-A577-4C8BC1C5637A}"/>
              </a:ext>
            </a:extLst>
          </p:cNvPr>
          <p:cNvSpPr>
            <a:spLocks noGrp="1"/>
          </p:cNvSpPr>
          <p:nvPr>
            <p:ph sz="half" idx="10" hasCustomPrompt="1"/>
          </p:nvPr>
        </p:nvSpPr>
        <p:spPr>
          <a:xfrm>
            <a:off x="838200" y="3299361"/>
            <a:ext cx="5181600" cy="2523506"/>
          </a:xfrm>
          <a:noFill/>
        </p:spPr>
        <p:txBody>
          <a:bodyPr/>
          <a:lstStyle>
            <a:lvl1pPr>
              <a:defRPr lang="fr-FR" sz="1400" b="0" u="none" strike="noStrike" kern="1200" dirty="0">
                <a:solidFill>
                  <a:srgbClr val="000000"/>
                </a:solidFill>
                <a:effectLst/>
                <a:latin typeface="Avenir Book" panose="02000503020000020003" pitchFamily="2" charset="0"/>
                <a:ea typeface="+mj-ea"/>
                <a:cs typeface="+mj-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Texte</a:t>
            </a:r>
          </a:p>
        </p:txBody>
      </p:sp>
      <p:sp>
        <p:nvSpPr>
          <p:cNvPr id="6" name="Espace réservé du numéro de diapositive 2">
            <a:extLst>
              <a:ext uri="{FF2B5EF4-FFF2-40B4-BE49-F238E27FC236}">
                <a16:creationId xmlns:a16="http://schemas.microsoft.com/office/drawing/2014/main" id="{7C440F3C-9A64-4021-BD1C-1469C7087DCB}"/>
              </a:ext>
            </a:extLst>
          </p:cNvPr>
          <p:cNvSpPr>
            <a:spLocks noGrp="1"/>
          </p:cNvSpPr>
          <p:nvPr>
            <p:ph type="sldNum" sz="quarter" idx="11"/>
          </p:nvPr>
        </p:nvSpPr>
        <p:spPr>
          <a:xfrm>
            <a:off x="10946102" y="6305797"/>
            <a:ext cx="406120" cy="265509"/>
          </a:xfrm>
        </p:spPr>
        <p:txBody>
          <a:bodyPr/>
          <a:lstStyle/>
          <a:p>
            <a:fld id="{141B9BFE-3C81-4D75-B42C-61ABDB6EFE08}" type="slidenum">
              <a:rPr lang="fr-FR" smtClean="0"/>
              <a:pPr/>
              <a:t>‹N°›</a:t>
            </a:fld>
            <a:endParaRPr lang="fr-FR" dirty="0"/>
          </a:p>
        </p:txBody>
      </p:sp>
    </p:spTree>
    <p:extLst>
      <p:ext uri="{BB962C8B-B14F-4D97-AF65-F5344CB8AC3E}">
        <p14:creationId xmlns:p14="http://schemas.microsoft.com/office/powerpoint/2010/main" val="36439039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blocs de texte ">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6B7DC09-1298-42AA-B2A9-B22A81F9DF1E}"/>
              </a:ext>
            </a:extLst>
          </p:cNvPr>
          <p:cNvSpPr>
            <a:spLocks noGrp="1"/>
          </p:cNvSpPr>
          <p:nvPr>
            <p:ph sz="half" idx="1" hasCustomPrompt="1"/>
          </p:nvPr>
        </p:nvSpPr>
        <p:spPr>
          <a:xfrm>
            <a:off x="838200" y="702526"/>
            <a:ext cx="5181600" cy="2420683"/>
          </a:xfrm>
          <a:solidFill>
            <a:schemeClr val="tx2"/>
          </a:solidFill>
        </p:spPr>
        <p:txBody>
          <a:bodyPr>
            <a:normAutofit/>
          </a:bodyPr>
          <a:lstStyle>
            <a:lvl1pPr marL="0" indent="0">
              <a:buNone/>
              <a:defRPr lang="fr-FR" sz="1600" b="0" i="0" kern="1200" dirty="0">
                <a:solidFill>
                  <a:schemeClr val="accent3"/>
                </a:solidFill>
                <a:latin typeface="Avenir Book" panose="020005030200000200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lvl="0" indent="0" algn="l" defTabSz="914400" rtl="0" eaLnBrk="1" latinLnBrk="0" hangingPunct="1">
              <a:lnSpc>
                <a:spcPct val="90000"/>
              </a:lnSpc>
              <a:spcBef>
                <a:spcPts val="1000"/>
              </a:spcBef>
              <a:buFontTx/>
              <a:buNone/>
            </a:pPr>
            <a:r>
              <a:rPr lang="fr-FR" dirty="0"/>
              <a:t>Texte</a:t>
            </a:r>
          </a:p>
        </p:txBody>
      </p:sp>
      <p:sp>
        <p:nvSpPr>
          <p:cNvPr id="4" name="Espace réservé du contenu 3">
            <a:extLst>
              <a:ext uri="{FF2B5EF4-FFF2-40B4-BE49-F238E27FC236}">
                <a16:creationId xmlns:a16="http://schemas.microsoft.com/office/drawing/2014/main" id="{BE63A445-6E36-41CB-A723-A0889F8475BD}"/>
              </a:ext>
            </a:extLst>
          </p:cNvPr>
          <p:cNvSpPr>
            <a:spLocks noGrp="1"/>
          </p:cNvSpPr>
          <p:nvPr>
            <p:ph sz="half" idx="2" hasCustomPrompt="1"/>
          </p:nvPr>
        </p:nvSpPr>
        <p:spPr>
          <a:xfrm>
            <a:off x="6172200" y="702525"/>
            <a:ext cx="5181600" cy="5117373"/>
          </a:xfrm>
        </p:spPr>
        <p:txBody>
          <a:bodyPr>
            <a:normAutofit/>
          </a:bodyPr>
          <a:lstStyle>
            <a:lvl1pPr marL="0" indent="0">
              <a:buFontTx/>
              <a:buNone/>
              <a:defRPr lang="fr-FR" sz="1400" b="0" i="0" kern="1200" dirty="0">
                <a:solidFill>
                  <a:schemeClr val="tx2"/>
                </a:solidFill>
                <a:latin typeface="Avenir Book" panose="02000503020000020003" pitchFamily="2" charset="0"/>
                <a:ea typeface="+mn-ea"/>
                <a:cs typeface="+mn-cs"/>
              </a:defRPr>
            </a:lvl1pPr>
          </a:lstStyle>
          <a:p>
            <a:pPr marL="0" lvl="0" indent="0" algn="l" defTabSz="914400" rtl="0" eaLnBrk="1" latinLnBrk="0" hangingPunct="1">
              <a:lnSpc>
                <a:spcPct val="90000"/>
              </a:lnSpc>
              <a:spcBef>
                <a:spcPts val="1000"/>
              </a:spcBef>
              <a:buFontTx/>
              <a:buNone/>
            </a:pPr>
            <a:r>
              <a:rPr lang="fr-FR" dirty="0"/>
              <a:t>Texte</a:t>
            </a:r>
          </a:p>
        </p:txBody>
      </p:sp>
      <p:sp>
        <p:nvSpPr>
          <p:cNvPr id="8" name="Espace réservé du contenu 2">
            <a:extLst>
              <a:ext uri="{FF2B5EF4-FFF2-40B4-BE49-F238E27FC236}">
                <a16:creationId xmlns:a16="http://schemas.microsoft.com/office/drawing/2014/main" id="{717AF801-BF81-46B6-A577-4C8BC1C5637A}"/>
              </a:ext>
            </a:extLst>
          </p:cNvPr>
          <p:cNvSpPr>
            <a:spLocks noGrp="1"/>
          </p:cNvSpPr>
          <p:nvPr>
            <p:ph sz="half" idx="10" hasCustomPrompt="1"/>
          </p:nvPr>
        </p:nvSpPr>
        <p:spPr>
          <a:xfrm>
            <a:off x="838200" y="3299361"/>
            <a:ext cx="5181600" cy="2523506"/>
          </a:xfrm>
          <a:noFill/>
        </p:spPr>
        <p:txBody>
          <a:bodyPr>
            <a:normAutofit/>
          </a:bodyPr>
          <a:lstStyle>
            <a:lvl1pPr marL="0" indent="0">
              <a:buNone/>
              <a:defRPr lang="fr-FR" sz="1400" b="0" i="0" kern="1200" dirty="0">
                <a:solidFill>
                  <a:schemeClr val="tx2"/>
                </a:solidFill>
                <a:latin typeface="Avenir Book" panose="02000503020000020003" pitchFamily="2"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lvl="0" indent="0" algn="l" defTabSz="914400" rtl="0" eaLnBrk="1" latinLnBrk="0" hangingPunct="1">
              <a:lnSpc>
                <a:spcPct val="90000"/>
              </a:lnSpc>
              <a:spcBef>
                <a:spcPts val="1000"/>
              </a:spcBef>
              <a:buFontTx/>
              <a:buNone/>
            </a:pPr>
            <a:r>
              <a:rPr lang="fr-FR" dirty="0"/>
              <a:t>Texte</a:t>
            </a:r>
          </a:p>
        </p:txBody>
      </p:sp>
      <p:sp>
        <p:nvSpPr>
          <p:cNvPr id="6" name="Espace réservé du numéro de diapositive 2">
            <a:extLst>
              <a:ext uri="{FF2B5EF4-FFF2-40B4-BE49-F238E27FC236}">
                <a16:creationId xmlns:a16="http://schemas.microsoft.com/office/drawing/2014/main" id="{AA25C4F1-2600-46E8-9871-D3321CCDE9E0}"/>
              </a:ext>
            </a:extLst>
          </p:cNvPr>
          <p:cNvSpPr>
            <a:spLocks noGrp="1"/>
          </p:cNvSpPr>
          <p:nvPr>
            <p:ph type="sldNum" sz="quarter" idx="11"/>
          </p:nvPr>
        </p:nvSpPr>
        <p:spPr>
          <a:xfrm>
            <a:off x="10946102" y="6305797"/>
            <a:ext cx="406120" cy="265509"/>
          </a:xfrm>
        </p:spPr>
        <p:txBody>
          <a:bodyPr/>
          <a:lstStyle/>
          <a:p>
            <a:fld id="{141B9BFE-3C81-4D75-B42C-61ABDB6EFE08}" type="slidenum">
              <a:rPr lang="fr-FR" smtClean="0"/>
              <a:pPr/>
              <a:t>‹N°›</a:t>
            </a:fld>
            <a:endParaRPr lang="fr-FR" dirty="0"/>
          </a:p>
        </p:txBody>
      </p:sp>
    </p:spTree>
    <p:extLst>
      <p:ext uri="{BB962C8B-B14F-4D97-AF65-F5344CB8AC3E}">
        <p14:creationId xmlns:p14="http://schemas.microsoft.com/office/powerpoint/2010/main" val="956911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ommaire 1">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21016E-0D9C-41DE-AE1D-4D55F353EF34}"/>
              </a:ext>
            </a:extLst>
          </p:cNvPr>
          <p:cNvSpPr>
            <a:spLocks noGrp="1"/>
          </p:cNvSpPr>
          <p:nvPr>
            <p:ph type="title" hasCustomPrompt="1"/>
          </p:nvPr>
        </p:nvSpPr>
        <p:spPr>
          <a:xfrm>
            <a:off x="1049314" y="667346"/>
            <a:ext cx="5895521" cy="1325563"/>
          </a:xfrm>
        </p:spPr>
        <p:txBody>
          <a:bodyPr>
            <a:normAutofit/>
          </a:bodyPr>
          <a:lstStyle>
            <a:lvl1pPr>
              <a:defRPr sz="4400" b="1" i="0" spc="-150">
                <a:latin typeface="Avenir Book" panose="02000503020000020003" pitchFamily="2" charset="0"/>
              </a:defRPr>
            </a:lvl1pPr>
          </a:lstStyle>
          <a:p>
            <a:r>
              <a:rPr lang="fr-FR" dirty="0"/>
              <a:t>Table of contents</a:t>
            </a:r>
          </a:p>
        </p:txBody>
      </p:sp>
      <p:sp>
        <p:nvSpPr>
          <p:cNvPr id="3" name="Espace réservé du texte 2">
            <a:extLst>
              <a:ext uri="{FF2B5EF4-FFF2-40B4-BE49-F238E27FC236}">
                <a16:creationId xmlns:a16="http://schemas.microsoft.com/office/drawing/2014/main" id="{42C5E5B5-D1FB-3E4F-C80A-7C4F455430E9}"/>
              </a:ext>
            </a:extLst>
          </p:cNvPr>
          <p:cNvSpPr>
            <a:spLocks noGrp="1"/>
          </p:cNvSpPr>
          <p:nvPr>
            <p:ph type="body" sz="quarter" idx="11"/>
          </p:nvPr>
        </p:nvSpPr>
        <p:spPr>
          <a:xfrm>
            <a:off x="1972522" y="2349307"/>
            <a:ext cx="3648297" cy="901700"/>
          </a:xfrm>
        </p:spPr>
        <p:txBody>
          <a:bodyPr>
            <a:normAutofit fontScale="92500" lnSpcReduction="20000"/>
          </a:bodyPr>
          <a:lstStyle>
            <a:lvl1pPr>
              <a:defRPr sz="2600"/>
            </a:lvl1pPr>
          </a:lstStyle>
          <a:p>
            <a:pPr marL="0" lvl="0" indent="0">
              <a:buNone/>
            </a:pPr>
            <a:r>
              <a:rPr lang="fr-FR" sz="2800" b="1">
                <a:latin typeface="Avenir Black" panose="02000503020000020003" pitchFamily="2" charset="0"/>
                <a:cs typeface="Poppins" pitchFamily="2" charset="77"/>
              </a:rPr>
              <a:t>Cliquez pour modifier les styles du texte du masque</a:t>
            </a:r>
          </a:p>
          <a:p>
            <a:pPr marL="0" lvl="1" indent="0">
              <a:buNone/>
            </a:pPr>
            <a:r>
              <a:rPr lang="fr-FR" sz="2800" b="1">
                <a:latin typeface="Avenir Black" panose="02000503020000020003" pitchFamily="2" charset="0"/>
                <a:cs typeface="Poppins" pitchFamily="2" charset="77"/>
              </a:rPr>
              <a:t>Deuxième niveau</a:t>
            </a:r>
          </a:p>
        </p:txBody>
      </p:sp>
      <p:sp>
        <p:nvSpPr>
          <p:cNvPr id="4" name="ZoneTexte 3">
            <a:extLst>
              <a:ext uri="{FF2B5EF4-FFF2-40B4-BE49-F238E27FC236}">
                <a16:creationId xmlns:a16="http://schemas.microsoft.com/office/drawing/2014/main" id="{8CA0DB43-1832-58D1-46AE-E83B9D54248F}"/>
              </a:ext>
            </a:extLst>
          </p:cNvPr>
          <p:cNvSpPr txBox="1"/>
          <p:nvPr userDrawn="1"/>
        </p:nvSpPr>
        <p:spPr>
          <a:xfrm>
            <a:off x="1049314" y="2349307"/>
            <a:ext cx="730368" cy="730368"/>
          </a:xfrm>
          <a:custGeom>
            <a:avLst/>
            <a:gdLst/>
            <a:ahLst/>
            <a:cxnLst/>
            <a:rect l="l" t="t" r="r" b="b"/>
            <a:pathLst>
              <a:path w="1393371" h="1393371">
                <a:moveTo>
                  <a:pt x="1069581" y="612990"/>
                </a:moveTo>
                <a:cubicBezTo>
                  <a:pt x="1058335" y="612990"/>
                  <a:pt x="1049175" y="613081"/>
                  <a:pt x="1042101" y="613262"/>
                </a:cubicBezTo>
                <a:cubicBezTo>
                  <a:pt x="1035027" y="613443"/>
                  <a:pt x="1029314" y="613806"/>
                  <a:pt x="1024961" y="614350"/>
                </a:cubicBezTo>
                <a:cubicBezTo>
                  <a:pt x="1020607" y="614895"/>
                  <a:pt x="1017070" y="615620"/>
                  <a:pt x="1014350" y="616527"/>
                </a:cubicBezTo>
                <a:cubicBezTo>
                  <a:pt x="1011629" y="617434"/>
                  <a:pt x="1009362" y="618613"/>
                  <a:pt x="1007548" y="620064"/>
                </a:cubicBezTo>
                <a:lnTo>
                  <a:pt x="856273" y="718011"/>
                </a:lnTo>
                <a:cubicBezTo>
                  <a:pt x="851920" y="720914"/>
                  <a:pt x="848474" y="723634"/>
                  <a:pt x="845934" y="726174"/>
                </a:cubicBezTo>
                <a:cubicBezTo>
                  <a:pt x="843395" y="728713"/>
                  <a:pt x="841400" y="731978"/>
                  <a:pt x="839949" y="735969"/>
                </a:cubicBezTo>
                <a:cubicBezTo>
                  <a:pt x="838498" y="739959"/>
                  <a:pt x="837591" y="744766"/>
                  <a:pt x="837228" y="750389"/>
                </a:cubicBezTo>
                <a:cubicBezTo>
                  <a:pt x="836865" y="756012"/>
                  <a:pt x="836684" y="763176"/>
                  <a:pt x="836684" y="771883"/>
                </a:cubicBezTo>
                <a:cubicBezTo>
                  <a:pt x="836684" y="785668"/>
                  <a:pt x="837228" y="796370"/>
                  <a:pt x="838316" y="803988"/>
                </a:cubicBezTo>
                <a:cubicBezTo>
                  <a:pt x="839405" y="811606"/>
                  <a:pt x="841490" y="816957"/>
                  <a:pt x="844574" y="820040"/>
                </a:cubicBezTo>
                <a:cubicBezTo>
                  <a:pt x="847658" y="823124"/>
                  <a:pt x="851829" y="824212"/>
                  <a:pt x="857089" y="823305"/>
                </a:cubicBezTo>
                <a:cubicBezTo>
                  <a:pt x="862350" y="822398"/>
                  <a:pt x="869152" y="819949"/>
                  <a:pt x="877495" y="815959"/>
                </a:cubicBezTo>
                <a:lnTo>
                  <a:pt x="990679" y="753381"/>
                </a:lnTo>
                <a:lnTo>
                  <a:pt x="990679" y="1211558"/>
                </a:lnTo>
                <a:lnTo>
                  <a:pt x="859538" y="1211558"/>
                </a:lnTo>
                <a:cubicBezTo>
                  <a:pt x="856273" y="1211558"/>
                  <a:pt x="853371" y="1212556"/>
                  <a:pt x="850832" y="1214551"/>
                </a:cubicBezTo>
                <a:cubicBezTo>
                  <a:pt x="848292" y="1216546"/>
                  <a:pt x="846025" y="1219720"/>
                  <a:pt x="844030" y="1224074"/>
                </a:cubicBezTo>
                <a:cubicBezTo>
                  <a:pt x="842035" y="1228427"/>
                  <a:pt x="840584" y="1234141"/>
                  <a:pt x="839677" y="1241214"/>
                </a:cubicBezTo>
                <a:cubicBezTo>
                  <a:pt x="838770" y="1248288"/>
                  <a:pt x="838316" y="1257086"/>
                  <a:pt x="838316" y="1267606"/>
                </a:cubicBezTo>
                <a:cubicBezTo>
                  <a:pt x="838316" y="1277763"/>
                  <a:pt x="838860" y="1286379"/>
                  <a:pt x="839949" y="1293453"/>
                </a:cubicBezTo>
                <a:cubicBezTo>
                  <a:pt x="841037" y="1300527"/>
                  <a:pt x="842579" y="1306150"/>
                  <a:pt x="844574" y="1310322"/>
                </a:cubicBezTo>
                <a:cubicBezTo>
                  <a:pt x="846569" y="1314494"/>
                  <a:pt x="848837" y="1317487"/>
                  <a:pt x="851376" y="1319300"/>
                </a:cubicBezTo>
                <a:cubicBezTo>
                  <a:pt x="853915" y="1321114"/>
                  <a:pt x="856636" y="1322021"/>
                  <a:pt x="859538" y="1322021"/>
                </a:cubicBezTo>
                <a:lnTo>
                  <a:pt x="1248063" y="1322021"/>
                </a:lnTo>
                <a:cubicBezTo>
                  <a:pt x="1251328" y="1322021"/>
                  <a:pt x="1254230" y="1321114"/>
                  <a:pt x="1256770" y="1319300"/>
                </a:cubicBezTo>
                <a:cubicBezTo>
                  <a:pt x="1259309" y="1317487"/>
                  <a:pt x="1261576" y="1314494"/>
                  <a:pt x="1263572" y="1310322"/>
                </a:cubicBezTo>
                <a:cubicBezTo>
                  <a:pt x="1265567" y="1306150"/>
                  <a:pt x="1267109" y="1300527"/>
                  <a:pt x="1268197" y="1293453"/>
                </a:cubicBezTo>
                <a:cubicBezTo>
                  <a:pt x="1269285" y="1286379"/>
                  <a:pt x="1269829" y="1277763"/>
                  <a:pt x="1269829" y="1267606"/>
                </a:cubicBezTo>
                <a:cubicBezTo>
                  <a:pt x="1269829" y="1257086"/>
                  <a:pt x="1269376" y="1248288"/>
                  <a:pt x="1268469" y="1241214"/>
                </a:cubicBezTo>
                <a:cubicBezTo>
                  <a:pt x="1267562" y="1234141"/>
                  <a:pt x="1266111" y="1228427"/>
                  <a:pt x="1264116" y="1224074"/>
                </a:cubicBezTo>
                <a:cubicBezTo>
                  <a:pt x="1262121" y="1219720"/>
                  <a:pt x="1259763" y="1216546"/>
                  <a:pt x="1257042" y="1214551"/>
                </a:cubicBezTo>
                <a:cubicBezTo>
                  <a:pt x="1254321" y="1212556"/>
                  <a:pt x="1251328" y="1211558"/>
                  <a:pt x="1248063" y="1211558"/>
                </a:cubicBezTo>
                <a:lnTo>
                  <a:pt x="1133247" y="1211558"/>
                </a:lnTo>
                <a:lnTo>
                  <a:pt x="1133247" y="629859"/>
                </a:lnTo>
                <a:cubicBezTo>
                  <a:pt x="1133247" y="626594"/>
                  <a:pt x="1132522" y="623873"/>
                  <a:pt x="1131070" y="621696"/>
                </a:cubicBezTo>
                <a:cubicBezTo>
                  <a:pt x="1129619" y="619520"/>
                  <a:pt x="1126717" y="617797"/>
                  <a:pt x="1122364" y="616527"/>
                </a:cubicBezTo>
                <a:cubicBezTo>
                  <a:pt x="1118011" y="615257"/>
                  <a:pt x="1111572" y="614350"/>
                  <a:pt x="1103047" y="613806"/>
                </a:cubicBezTo>
                <a:cubicBezTo>
                  <a:pt x="1094521" y="613262"/>
                  <a:pt x="1083366" y="612990"/>
                  <a:pt x="1069581" y="612990"/>
                </a:cubicBezTo>
                <a:close/>
                <a:moveTo>
                  <a:pt x="0" y="0"/>
                </a:moveTo>
                <a:lnTo>
                  <a:pt x="1393371" y="0"/>
                </a:lnTo>
                <a:lnTo>
                  <a:pt x="1393371" y="1393371"/>
                </a:lnTo>
                <a:lnTo>
                  <a:pt x="0" y="1393371"/>
                </a:lnTo>
                <a:close/>
              </a:path>
            </a:pathLst>
          </a:custGeom>
          <a:solidFill>
            <a:srgbClr val="86BDD9"/>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fr-FR" sz="8800" b="1" dirty="0"/>
          </a:p>
        </p:txBody>
      </p:sp>
      <p:sp>
        <p:nvSpPr>
          <p:cNvPr id="5" name="Forme libre : forme 15">
            <a:extLst>
              <a:ext uri="{FF2B5EF4-FFF2-40B4-BE49-F238E27FC236}">
                <a16:creationId xmlns:a16="http://schemas.microsoft.com/office/drawing/2014/main" id="{6C006293-7AA8-59B7-F681-674E857BD4E4}"/>
              </a:ext>
            </a:extLst>
          </p:cNvPr>
          <p:cNvSpPr/>
          <p:nvPr userDrawn="1"/>
        </p:nvSpPr>
        <p:spPr>
          <a:xfrm>
            <a:off x="1049314" y="3691758"/>
            <a:ext cx="730368" cy="730368"/>
          </a:xfrm>
          <a:custGeom>
            <a:avLst/>
            <a:gdLst/>
            <a:ahLst/>
            <a:cxnLst/>
            <a:rect l="l" t="t" r="r" b="b"/>
            <a:pathLst>
              <a:path w="1393371" h="1393371">
                <a:moveTo>
                  <a:pt x="1029858" y="605372"/>
                </a:moveTo>
                <a:cubicBezTo>
                  <a:pt x="1006641" y="605372"/>
                  <a:pt x="984331" y="607548"/>
                  <a:pt x="962927" y="611902"/>
                </a:cubicBezTo>
                <a:cubicBezTo>
                  <a:pt x="941524" y="616255"/>
                  <a:pt x="921934" y="621606"/>
                  <a:pt x="904159" y="627954"/>
                </a:cubicBezTo>
                <a:cubicBezTo>
                  <a:pt x="886383" y="634303"/>
                  <a:pt x="871419" y="640832"/>
                  <a:pt x="859266" y="647544"/>
                </a:cubicBezTo>
                <a:cubicBezTo>
                  <a:pt x="847113" y="654255"/>
                  <a:pt x="838770" y="659787"/>
                  <a:pt x="834235" y="664140"/>
                </a:cubicBezTo>
                <a:cubicBezTo>
                  <a:pt x="829701" y="668494"/>
                  <a:pt x="826526" y="672212"/>
                  <a:pt x="824713" y="675295"/>
                </a:cubicBezTo>
                <a:cubicBezTo>
                  <a:pt x="822899" y="678379"/>
                  <a:pt x="821448" y="682007"/>
                  <a:pt x="820359" y="686179"/>
                </a:cubicBezTo>
                <a:cubicBezTo>
                  <a:pt x="819271" y="690350"/>
                  <a:pt x="818455" y="695248"/>
                  <a:pt x="817911" y="700871"/>
                </a:cubicBezTo>
                <a:cubicBezTo>
                  <a:pt x="817366" y="706494"/>
                  <a:pt x="817094" y="713477"/>
                  <a:pt x="817094" y="721821"/>
                </a:cubicBezTo>
                <a:cubicBezTo>
                  <a:pt x="817094" y="734155"/>
                  <a:pt x="817548" y="744584"/>
                  <a:pt x="818455" y="753109"/>
                </a:cubicBezTo>
                <a:cubicBezTo>
                  <a:pt x="819362" y="761634"/>
                  <a:pt x="820541" y="768436"/>
                  <a:pt x="821992" y="773515"/>
                </a:cubicBezTo>
                <a:cubicBezTo>
                  <a:pt x="823443" y="778594"/>
                  <a:pt x="825347" y="782222"/>
                  <a:pt x="827705" y="784398"/>
                </a:cubicBezTo>
                <a:cubicBezTo>
                  <a:pt x="830063" y="786575"/>
                  <a:pt x="832875" y="787663"/>
                  <a:pt x="836140" y="787663"/>
                </a:cubicBezTo>
                <a:cubicBezTo>
                  <a:pt x="840856" y="787663"/>
                  <a:pt x="847386" y="784852"/>
                  <a:pt x="855729" y="779229"/>
                </a:cubicBezTo>
                <a:cubicBezTo>
                  <a:pt x="864073" y="773606"/>
                  <a:pt x="874502" y="767439"/>
                  <a:pt x="887018" y="760728"/>
                </a:cubicBezTo>
                <a:cubicBezTo>
                  <a:pt x="899534" y="754016"/>
                  <a:pt x="914044" y="747940"/>
                  <a:pt x="930550" y="742498"/>
                </a:cubicBezTo>
                <a:cubicBezTo>
                  <a:pt x="947056" y="737057"/>
                  <a:pt x="966011" y="734336"/>
                  <a:pt x="987414" y="734336"/>
                </a:cubicBezTo>
                <a:cubicBezTo>
                  <a:pt x="1002650" y="734336"/>
                  <a:pt x="1015892" y="736603"/>
                  <a:pt x="1027137" y="741138"/>
                </a:cubicBezTo>
                <a:cubicBezTo>
                  <a:pt x="1038383" y="745673"/>
                  <a:pt x="1047724" y="751930"/>
                  <a:pt x="1055161" y="759911"/>
                </a:cubicBezTo>
                <a:cubicBezTo>
                  <a:pt x="1062598" y="767892"/>
                  <a:pt x="1068221" y="777233"/>
                  <a:pt x="1072030" y="787935"/>
                </a:cubicBezTo>
                <a:cubicBezTo>
                  <a:pt x="1075839" y="798637"/>
                  <a:pt x="1077744" y="809973"/>
                  <a:pt x="1077744" y="821945"/>
                </a:cubicBezTo>
                <a:cubicBezTo>
                  <a:pt x="1077744" y="835004"/>
                  <a:pt x="1076202" y="848790"/>
                  <a:pt x="1073118" y="863300"/>
                </a:cubicBezTo>
                <a:cubicBezTo>
                  <a:pt x="1070035" y="877811"/>
                  <a:pt x="1064321" y="893682"/>
                  <a:pt x="1055977" y="910914"/>
                </a:cubicBezTo>
                <a:cubicBezTo>
                  <a:pt x="1047634" y="928145"/>
                  <a:pt x="1036025" y="947191"/>
                  <a:pt x="1021152" y="968050"/>
                </a:cubicBezTo>
                <a:cubicBezTo>
                  <a:pt x="1006278" y="988909"/>
                  <a:pt x="986689" y="1012035"/>
                  <a:pt x="962383" y="1037429"/>
                </a:cubicBezTo>
                <a:lnTo>
                  <a:pt x="840493" y="1168026"/>
                </a:lnTo>
                <a:cubicBezTo>
                  <a:pt x="833238" y="1175644"/>
                  <a:pt x="827343" y="1182627"/>
                  <a:pt x="822808" y="1188976"/>
                </a:cubicBezTo>
                <a:cubicBezTo>
                  <a:pt x="818273" y="1195324"/>
                  <a:pt x="814555" y="1201854"/>
                  <a:pt x="811653" y="1208565"/>
                </a:cubicBezTo>
                <a:cubicBezTo>
                  <a:pt x="808751" y="1215277"/>
                  <a:pt x="806755" y="1222895"/>
                  <a:pt x="805667" y="1231420"/>
                </a:cubicBezTo>
                <a:cubicBezTo>
                  <a:pt x="804579" y="1239945"/>
                  <a:pt x="804035" y="1250193"/>
                  <a:pt x="804035" y="1262164"/>
                </a:cubicBezTo>
                <a:cubicBezTo>
                  <a:pt x="804035" y="1274861"/>
                  <a:pt x="804851" y="1285200"/>
                  <a:pt x="806483" y="1293181"/>
                </a:cubicBezTo>
                <a:cubicBezTo>
                  <a:pt x="808116" y="1301162"/>
                  <a:pt x="810746" y="1307238"/>
                  <a:pt x="814374" y="1311410"/>
                </a:cubicBezTo>
                <a:cubicBezTo>
                  <a:pt x="818001" y="1315582"/>
                  <a:pt x="822717" y="1318394"/>
                  <a:pt x="828522" y="1319845"/>
                </a:cubicBezTo>
                <a:cubicBezTo>
                  <a:pt x="834326" y="1321296"/>
                  <a:pt x="841218" y="1322021"/>
                  <a:pt x="849199" y="1322021"/>
                </a:cubicBezTo>
                <a:lnTo>
                  <a:pt x="1254049" y="1322021"/>
                </a:lnTo>
                <a:cubicBezTo>
                  <a:pt x="1257677" y="1322021"/>
                  <a:pt x="1260942" y="1321024"/>
                  <a:pt x="1263844" y="1319028"/>
                </a:cubicBezTo>
                <a:cubicBezTo>
                  <a:pt x="1266746" y="1317033"/>
                  <a:pt x="1269104" y="1313678"/>
                  <a:pt x="1270918" y="1308962"/>
                </a:cubicBezTo>
                <a:cubicBezTo>
                  <a:pt x="1272732" y="1304246"/>
                  <a:pt x="1274092" y="1298169"/>
                  <a:pt x="1274999" y="1290732"/>
                </a:cubicBezTo>
                <a:cubicBezTo>
                  <a:pt x="1275906" y="1283296"/>
                  <a:pt x="1276359" y="1274317"/>
                  <a:pt x="1276359" y="1263797"/>
                </a:cubicBezTo>
                <a:cubicBezTo>
                  <a:pt x="1276359" y="1253639"/>
                  <a:pt x="1275815" y="1244842"/>
                  <a:pt x="1274727" y="1237405"/>
                </a:cubicBezTo>
                <a:cubicBezTo>
                  <a:pt x="1273639" y="1229969"/>
                  <a:pt x="1272006" y="1223983"/>
                  <a:pt x="1269829" y="1219448"/>
                </a:cubicBezTo>
                <a:cubicBezTo>
                  <a:pt x="1267653" y="1214914"/>
                  <a:pt x="1265023" y="1211558"/>
                  <a:pt x="1261939" y="1209382"/>
                </a:cubicBezTo>
                <a:cubicBezTo>
                  <a:pt x="1258856" y="1207205"/>
                  <a:pt x="1255500" y="1206117"/>
                  <a:pt x="1251872" y="1206117"/>
                </a:cubicBezTo>
                <a:lnTo>
                  <a:pt x="974355" y="1206117"/>
                </a:lnTo>
                <a:lnTo>
                  <a:pt x="1056522" y="1121773"/>
                </a:lnTo>
                <a:cubicBezTo>
                  <a:pt x="1097877" y="1080780"/>
                  <a:pt x="1131071" y="1044775"/>
                  <a:pt x="1156102" y="1013759"/>
                </a:cubicBezTo>
                <a:cubicBezTo>
                  <a:pt x="1181133" y="982742"/>
                  <a:pt x="1200541" y="954446"/>
                  <a:pt x="1214326" y="928871"/>
                </a:cubicBezTo>
                <a:cubicBezTo>
                  <a:pt x="1228111" y="903296"/>
                  <a:pt x="1237180" y="879444"/>
                  <a:pt x="1241534" y="857315"/>
                </a:cubicBezTo>
                <a:cubicBezTo>
                  <a:pt x="1245887" y="835186"/>
                  <a:pt x="1248063" y="812694"/>
                  <a:pt x="1248063" y="789840"/>
                </a:cubicBezTo>
                <a:cubicBezTo>
                  <a:pt x="1248063" y="763720"/>
                  <a:pt x="1243619" y="739324"/>
                  <a:pt x="1234732" y="716651"/>
                </a:cubicBezTo>
                <a:cubicBezTo>
                  <a:pt x="1225844" y="693978"/>
                  <a:pt x="1212331" y="674389"/>
                  <a:pt x="1194192" y="657883"/>
                </a:cubicBezTo>
                <a:cubicBezTo>
                  <a:pt x="1176054" y="641377"/>
                  <a:pt x="1153290" y="628498"/>
                  <a:pt x="1125901" y="619248"/>
                </a:cubicBezTo>
                <a:cubicBezTo>
                  <a:pt x="1098512" y="609997"/>
                  <a:pt x="1066498" y="605372"/>
                  <a:pt x="1029858" y="605372"/>
                </a:cubicBezTo>
                <a:close/>
                <a:moveTo>
                  <a:pt x="0" y="0"/>
                </a:moveTo>
                <a:lnTo>
                  <a:pt x="1393371" y="0"/>
                </a:lnTo>
                <a:lnTo>
                  <a:pt x="1393371" y="1393371"/>
                </a:lnTo>
                <a:lnTo>
                  <a:pt x="0" y="1393371"/>
                </a:lnTo>
                <a:close/>
              </a:path>
            </a:pathLst>
          </a:custGeom>
          <a:solidFill>
            <a:srgbClr val="008ACD"/>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fr-FR"/>
          </a:p>
        </p:txBody>
      </p:sp>
      <p:sp>
        <p:nvSpPr>
          <p:cNvPr id="6" name="ZoneTexte 5">
            <a:extLst>
              <a:ext uri="{FF2B5EF4-FFF2-40B4-BE49-F238E27FC236}">
                <a16:creationId xmlns:a16="http://schemas.microsoft.com/office/drawing/2014/main" id="{925F1777-1EC3-2C22-8881-225365003EBD}"/>
              </a:ext>
            </a:extLst>
          </p:cNvPr>
          <p:cNvSpPr txBox="1"/>
          <p:nvPr userDrawn="1"/>
        </p:nvSpPr>
        <p:spPr>
          <a:xfrm>
            <a:off x="6383441" y="2349307"/>
            <a:ext cx="730368" cy="730368"/>
          </a:xfrm>
          <a:custGeom>
            <a:avLst/>
            <a:gdLst/>
            <a:ahLst/>
            <a:cxnLst/>
            <a:rect l="l" t="t" r="r" b="b"/>
            <a:pathLst>
              <a:path w="1393371" h="1393371">
                <a:moveTo>
                  <a:pt x="1075567" y="738145"/>
                </a:moveTo>
                <a:lnTo>
                  <a:pt x="1076655" y="738145"/>
                </a:lnTo>
                <a:lnTo>
                  <a:pt x="1076655" y="1061916"/>
                </a:lnTo>
                <a:lnTo>
                  <a:pt x="890011" y="1061916"/>
                </a:lnTo>
                <a:close/>
                <a:moveTo>
                  <a:pt x="1113113" y="614623"/>
                </a:moveTo>
                <a:cubicBezTo>
                  <a:pt x="1096063" y="614623"/>
                  <a:pt x="1081553" y="614985"/>
                  <a:pt x="1069581" y="615711"/>
                </a:cubicBezTo>
                <a:cubicBezTo>
                  <a:pt x="1057610" y="616436"/>
                  <a:pt x="1047724" y="617615"/>
                  <a:pt x="1039925" y="619248"/>
                </a:cubicBezTo>
                <a:cubicBezTo>
                  <a:pt x="1032125" y="620880"/>
                  <a:pt x="1026049" y="622876"/>
                  <a:pt x="1021696" y="625234"/>
                </a:cubicBezTo>
                <a:cubicBezTo>
                  <a:pt x="1017343" y="627592"/>
                  <a:pt x="1014259" y="630403"/>
                  <a:pt x="1012445" y="633668"/>
                </a:cubicBezTo>
                <a:lnTo>
                  <a:pt x="793696" y="1019472"/>
                </a:lnTo>
                <a:cubicBezTo>
                  <a:pt x="790068" y="1026365"/>
                  <a:pt x="787075" y="1032895"/>
                  <a:pt x="784717" y="1039062"/>
                </a:cubicBezTo>
                <a:cubicBezTo>
                  <a:pt x="782359" y="1045229"/>
                  <a:pt x="780545" y="1051759"/>
                  <a:pt x="779276" y="1058651"/>
                </a:cubicBezTo>
                <a:cubicBezTo>
                  <a:pt x="778006" y="1065544"/>
                  <a:pt x="777099" y="1073253"/>
                  <a:pt x="776555" y="1081778"/>
                </a:cubicBezTo>
                <a:cubicBezTo>
                  <a:pt x="776011" y="1090303"/>
                  <a:pt x="775739" y="1100370"/>
                  <a:pt x="775739" y="1111978"/>
                </a:cubicBezTo>
                <a:cubicBezTo>
                  <a:pt x="775739" y="1126126"/>
                  <a:pt x="776374" y="1137463"/>
                  <a:pt x="777643" y="1145988"/>
                </a:cubicBezTo>
                <a:cubicBezTo>
                  <a:pt x="778913" y="1154513"/>
                  <a:pt x="780908" y="1161043"/>
                  <a:pt x="783629" y="1165577"/>
                </a:cubicBezTo>
                <a:cubicBezTo>
                  <a:pt x="786350" y="1170112"/>
                  <a:pt x="789705" y="1173014"/>
                  <a:pt x="793696" y="1174284"/>
                </a:cubicBezTo>
                <a:cubicBezTo>
                  <a:pt x="797686" y="1175553"/>
                  <a:pt x="802221" y="1176188"/>
                  <a:pt x="807300" y="1176188"/>
                </a:cubicBezTo>
                <a:lnTo>
                  <a:pt x="1076655" y="1176188"/>
                </a:lnTo>
                <a:lnTo>
                  <a:pt x="1076655" y="1303520"/>
                </a:lnTo>
                <a:cubicBezTo>
                  <a:pt x="1076655" y="1307148"/>
                  <a:pt x="1077653" y="1310322"/>
                  <a:pt x="1079648" y="1313043"/>
                </a:cubicBezTo>
                <a:cubicBezTo>
                  <a:pt x="1081643" y="1315763"/>
                  <a:pt x="1085271" y="1318031"/>
                  <a:pt x="1090531" y="1319845"/>
                </a:cubicBezTo>
                <a:cubicBezTo>
                  <a:pt x="1095791" y="1321658"/>
                  <a:pt x="1102865" y="1323019"/>
                  <a:pt x="1111753" y="1323926"/>
                </a:cubicBezTo>
                <a:cubicBezTo>
                  <a:pt x="1120641" y="1324833"/>
                  <a:pt x="1131615" y="1325286"/>
                  <a:pt x="1144674" y="1325286"/>
                </a:cubicBezTo>
                <a:cubicBezTo>
                  <a:pt x="1158460" y="1325286"/>
                  <a:pt x="1169705" y="1324833"/>
                  <a:pt x="1178412" y="1323926"/>
                </a:cubicBezTo>
                <a:cubicBezTo>
                  <a:pt x="1187118" y="1323019"/>
                  <a:pt x="1194192" y="1321658"/>
                  <a:pt x="1199634" y="1319845"/>
                </a:cubicBezTo>
                <a:cubicBezTo>
                  <a:pt x="1205075" y="1318031"/>
                  <a:pt x="1208884" y="1315763"/>
                  <a:pt x="1211061" y="1313043"/>
                </a:cubicBezTo>
                <a:cubicBezTo>
                  <a:pt x="1213238" y="1310322"/>
                  <a:pt x="1214326" y="1307148"/>
                  <a:pt x="1214326" y="1303520"/>
                </a:cubicBezTo>
                <a:lnTo>
                  <a:pt x="1214326" y="1176188"/>
                </a:lnTo>
                <a:lnTo>
                  <a:pt x="1276903" y="1176188"/>
                </a:lnTo>
                <a:cubicBezTo>
                  <a:pt x="1283433" y="1176188"/>
                  <a:pt x="1288603" y="1171382"/>
                  <a:pt x="1292412" y="1161768"/>
                </a:cubicBezTo>
                <a:cubicBezTo>
                  <a:pt x="1296221" y="1152155"/>
                  <a:pt x="1298125" y="1138098"/>
                  <a:pt x="1298125" y="1119596"/>
                </a:cubicBezTo>
                <a:cubicBezTo>
                  <a:pt x="1298125" y="1098919"/>
                  <a:pt x="1296040" y="1084136"/>
                  <a:pt x="1291868" y="1075248"/>
                </a:cubicBezTo>
                <a:cubicBezTo>
                  <a:pt x="1287696" y="1066360"/>
                  <a:pt x="1282708" y="1061916"/>
                  <a:pt x="1276903" y="1061916"/>
                </a:cubicBezTo>
                <a:lnTo>
                  <a:pt x="1214326" y="1061916"/>
                </a:lnTo>
                <a:lnTo>
                  <a:pt x="1214326" y="638021"/>
                </a:lnTo>
                <a:cubicBezTo>
                  <a:pt x="1214326" y="634031"/>
                  <a:pt x="1212512" y="630584"/>
                  <a:pt x="1208884" y="627682"/>
                </a:cubicBezTo>
                <a:cubicBezTo>
                  <a:pt x="1205257" y="624780"/>
                  <a:pt x="1199543" y="622331"/>
                  <a:pt x="1191744" y="620336"/>
                </a:cubicBezTo>
                <a:cubicBezTo>
                  <a:pt x="1183944" y="618341"/>
                  <a:pt x="1173514" y="616890"/>
                  <a:pt x="1160455" y="615983"/>
                </a:cubicBezTo>
                <a:cubicBezTo>
                  <a:pt x="1147395" y="615076"/>
                  <a:pt x="1131615" y="614623"/>
                  <a:pt x="1113113" y="614623"/>
                </a:cubicBezTo>
                <a:close/>
                <a:moveTo>
                  <a:pt x="0" y="0"/>
                </a:moveTo>
                <a:lnTo>
                  <a:pt x="1393371" y="0"/>
                </a:lnTo>
                <a:lnTo>
                  <a:pt x="1393371" y="1393371"/>
                </a:lnTo>
                <a:lnTo>
                  <a:pt x="0" y="1393371"/>
                </a:lnTo>
                <a:close/>
              </a:path>
            </a:pathLst>
          </a:custGeom>
          <a:solidFill>
            <a:srgbClr val="D48B38"/>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fr-FR" sz="8800" b="1" dirty="0"/>
          </a:p>
        </p:txBody>
      </p:sp>
      <p:sp>
        <p:nvSpPr>
          <p:cNvPr id="7" name="Forme libre : forme 18">
            <a:extLst>
              <a:ext uri="{FF2B5EF4-FFF2-40B4-BE49-F238E27FC236}">
                <a16:creationId xmlns:a16="http://schemas.microsoft.com/office/drawing/2014/main" id="{94316908-34C0-98F5-F2BF-E8921D1DF4F9}"/>
              </a:ext>
            </a:extLst>
          </p:cNvPr>
          <p:cNvSpPr/>
          <p:nvPr userDrawn="1"/>
        </p:nvSpPr>
        <p:spPr>
          <a:xfrm>
            <a:off x="6383441" y="3691758"/>
            <a:ext cx="730368" cy="730368"/>
          </a:xfrm>
          <a:custGeom>
            <a:avLst/>
            <a:gdLst/>
            <a:ahLst/>
            <a:cxnLst/>
            <a:rect l="l" t="t" r="r" b="b"/>
            <a:pathLst>
              <a:path w="1393371" h="1393371">
                <a:moveTo>
                  <a:pt x="871510" y="617887"/>
                </a:moveTo>
                <a:cubicBezTo>
                  <a:pt x="859176" y="617887"/>
                  <a:pt x="850197" y="621062"/>
                  <a:pt x="844574" y="627410"/>
                </a:cubicBezTo>
                <a:cubicBezTo>
                  <a:pt x="838951" y="633759"/>
                  <a:pt x="836140" y="644188"/>
                  <a:pt x="836140" y="658699"/>
                </a:cubicBezTo>
                <a:lnTo>
                  <a:pt x="836140" y="964513"/>
                </a:lnTo>
                <a:cubicBezTo>
                  <a:pt x="836140" y="978661"/>
                  <a:pt x="838407" y="988365"/>
                  <a:pt x="842942" y="993625"/>
                </a:cubicBezTo>
                <a:cubicBezTo>
                  <a:pt x="847476" y="998885"/>
                  <a:pt x="855004" y="1001515"/>
                  <a:pt x="865524" y="1001515"/>
                </a:cubicBezTo>
                <a:cubicBezTo>
                  <a:pt x="880760" y="1001515"/>
                  <a:pt x="896994" y="1000427"/>
                  <a:pt x="914226" y="998250"/>
                </a:cubicBezTo>
                <a:cubicBezTo>
                  <a:pt x="931457" y="996074"/>
                  <a:pt x="950593" y="994985"/>
                  <a:pt x="971634" y="994985"/>
                </a:cubicBezTo>
                <a:cubicBezTo>
                  <a:pt x="998116" y="994985"/>
                  <a:pt x="1020607" y="997343"/>
                  <a:pt x="1039109" y="1002059"/>
                </a:cubicBezTo>
                <a:cubicBezTo>
                  <a:pt x="1057610" y="1006775"/>
                  <a:pt x="1072665" y="1013849"/>
                  <a:pt x="1084273" y="1023281"/>
                </a:cubicBezTo>
                <a:cubicBezTo>
                  <a:pt x="1095882" y="1032713"/>
                  <a:pt x="1104407" y="1044231"/>
                  <a:pt x="1109849" y="1057835"/>
                </a:cubicBezTo>
                <a:cubicBezTo>
                  <a:pt x="1115290" y="1071439"/>
                  <a:pt x="1118011" y="1086947"/>
                  <a:pt x="1118011" y="1104360"/>
                </a:cubicBezTo>
                <a:cubicBezTo>
                  <a:pt x="1118011" y="1124675"/>
                  <a:pt x="1114746" y="1142088"/>
                  <a:pt x="1108216" y="1156599"/>
                </a:cubicBezTo>
                <a:cubicBezTo>
                  <a:pt x="1101686" y="1171109"/>
                  <a:pt x="1092436" y="1183172"/>
                  <a:pt x="1080464" y="1192785"/>
                </a:cubicBezTo>
                <a:cubicBezTo>
                  <a:pt x="1068493" y="1202398"/>
                  <a:pt x="1053892" y="1209382"/>
                  <a:pt x="1036660" y="1213735"/>
                </a:cubicBezTo>
                <a:cubicBezTo>
                  <a:pt x="1019428" y="1218088"/>
                  <a:pt x="1000292" y="1220265"/>
                  <a:pt x="979252" y="1220265"/>
                </a:cubicBezTo>
                <a:cubicBezTo>
                  <a:pt x="954946" y="1220265"/>
                  <a:pt x="934087" y="1218179"/>
                  <a:pt x="916674" y="1214007"/>
                </a:cubicBezTo>
                <a:cubicBezTo>
                  <a:pt x="899261" y="1209835"/>
                  <a:pt x="884479" y="1205210"/>
                  <a:pt x="872326" y="1200131"/>
                </a:cubicBezTo>
                <a:cubicBezTo>
                  <a:pt x="860173" y="1195052"/>
                  <a:pt x="850378" y="1190427"/>
                  <a:pt x="842942" y="1186255"/>
                </a:cubicBezTo>
                <a:cubicBezTo>
                  <a:pt x="835505" y="1182083"/>
                  <a:pt x="829973" y="1179997"/>
                  <a:pt x="826345" y="1179997"/>
                </a:cubicBezTo>
                <a:cubicBezTo>
                  <a:pt x="823443" y="1179997"/>
                  <a:pt x="820903" y="1180904"/>
                  <a:pt x="818727" y="1182718"/>
                </a:cubicBezTo>
                <a:cubicBezTo>
                  <a:pt x="816550" y="1184532"/>
                  <a:pt x="814646" y="1187615"/>
                  <a:pt x="813013" y="1191969"/>
                </a:cubicBezTo>
                <a:cubicBezTo>
                  <a:pt x="811381" y="1196322"/>
                  <a:pt x="810202" y="1202035"/>
                  <a:pt x="809476" y="1209110"/>
                </a:cubicBezTo>
                <a:cubicBezTo>
                  <a:pt x="808751" y="1216184"/>
                  <a:pt x="808388" y="1224799"/>
                  <a:pt x="808388" y="1234957"/>
                </a:cubicBezTo>
                <a:cubicBezTo>
                  <a:pt x="808388" y="1244389"/>
                  <a:pt x="808569" y="1252551"/>
                  <a:pt x="808932" y="1259444"/>
                </a:cubicBezTo>
                <a:cubicBezTo>
                  <a:pt x="809295" y="1266336"/>
                  <a:pt x="809930" y="1272050"/>
                  <a:pt x="810837" y="1276584"/>
                </a:cubicBezTo>
                <a:cubicBezTo>
                  <a:pt x="811744" y="1281119"/>
                  <a:pt x="812923" y="1285019"/>
                  <a:pt x="814374" y="1288284"/>
                </a:cubicBezTo>
                <a:cubicBezTo>
                  <a:pt x="815825" y="1291549"/>
                  <a:pt x="818092" y="1294541"/>
                  <a:pt x="821176" y="1297262"/>
                </a:cubicBezTo>
                <a:cubicBezTo>
                  <a:pt x="824259" y="1299983"/>
                  <a:pt x="830789" y="1303429"/>
                  <a:pt x="840765" y="1307601"/>
                </a:cubicBezTo>
                <a:cubicBezTo>
                  <a:pt x="850741" y="1311773"/>
                  <a:pt x="863529" y="1315945"/>
                  <a:pt x="879128" y="1320117"/>
                </a:cubicBezTo>
                <a:cubicBezTo>
                  <a:pt x="894727" y="1324289"/>
                  <a:pt x="912321" y="1327735"/>
                  <a:pt x="931911" y="1330456"/>
                </a:cubicBezTo>
                <a:cubicBezTo>
                  <a:pt x="951500" y="1333176"/>
                  <a:pt x="972178" y="1334537"/>
                  <a:pt x="993944" y="1334537"/>
                </a:cubicBezTo>
                <a:cubicBezTo>
                  <a:pt x="1035300" y="1334537"/>
                  <a:pt x="1072937" y="1329095"/>
                  <a:pt x="1106856" y="1318212"/>
                </a:cubicBezTo>
                <a:cubicBezTo>
                  <a:pt x="1140775" y="1307329"/>
                  <a:pt x="1169796" y="1291639"/>
                  <a:pt x="1193920" y="1271143"/>
                </a:cubicBezTo>
                <a:cubicBezTo>
                  <a:pt x="1218044" y="1250647"/>
                  <a:pt x="1236727" y="1225434"/>
                  <a:pt x="1249968" y="1195506"/>
                </a:cubicBezTo>
                <a:cubicBezTo>
                  <a:pt x="1263209" y="1165577"/>
                  <a:pt x="1269829" y="1131568"/>
                  <a:pt x="1269829" y="1093477"/>
                </a:cubicBezTo>
                <a:cubicBezTo>
                  <a:pt x="1269829" y="1059740"/>
                  <a:pt x="1264569" y="1030083"/>
                  <a:pt x="1254049" y="1004508"/>
                </a:cubicBezTo>
                <a:cubicBezTo>
                  <a:pt x="1243529" y="978933"/>
                  <a:pt x="1228202" y="957530"/>
                  <a:pt x="1208068" y="940298"/>
                </a:cubicBezTo>
                <a:cubicBezTo>
                  <a:pt x="1187934" y="923067"/>
                  <a:pt x="1163085" y="910007"/>
                  <a:pt x="1133519" y="901119"/>
                </a:cubicBezTo>
                <a:cubicBezTo>
                  <a:pt x="1103954" y="892231"/>
                  <a:pt x="1070125" y="887787"/>
                  <a:pt x="1032035" y="887787"/>
                </a:cubicBezTo>
                <a:cubicBezTo>
                  <a:pt x="1018250" y="887787"/>
                  <a:pt x="1005099" y="887969"/>
                  <a:pt x="992584" y="888331"/>
                </a:cubicBezTo>
                <a:cubicBezTo>
                  <a:pt x="980068" y="888694"/>
                  <a:pt x="967462" y="889601"/>
                  <a:pt x="954765" y="891052"/>
                </a:cubicBezTo>
                <a:lnTo>
                  <a:pt x="954765" y="740322"/>
                </a:lnTo>
                <a:lnTo>
                  <a:pt x="1205075" y="740322"/>
                </a:lnTo>
                <a:cubicBezTo>
                  <a:pt x="1212331" y="740322"/>
                  <a:pt x="1217863" y="735424"/>
                  <a:pt x="1221672" y="725630"/>
                </a:cubicBezTo>
                <a:cubicBezTo>
                  <a:pt x="1225481" y="715835"/>
                  <a:pt x="1227386" y="700055"/>
                  <a:pt x="1227386" y="678288"/>
                </a:cubicBezTo>
                <a:cubicBezTo>
                  <a:pt x="1227386" y="667405"/>
                  <a:pt x="1226932" y="658064"/>
                  <a:pt x="1226025" y="650265"/>
                </a:cubicBezTo>
                <a:cubicBezTo>
                  <a:pt x="1225118" y="642465"/>
                  <a:pt x="1223667" y="636207"/>
                  <a:pt x="1221672" y="631491"/>
                </a:cubicBezTo>
                <a:cubicBezTo>
                  <a:pt x="1219677" y="626775"/>
                  <a:pt x="1217228" y="623329"/>
                  <a:pt x="1214326" y="621152"/>
                </a:cubicBezTo>
                <a:cubicBezTo>
                  <a:pt x="1211424" y="618976"/>
                  <a:pt x="1208340" y="617887"/>
                  <a:pt x="1205075" y="617887"/>
                </a:cubicBezTo>
                <a:close/>
                <a:moveTo>
                  <a:pt x="0" y="0"/>
                </a:moveTo>
                <a:lnTo>
                  <a:pt x="1393371" y="0"/>
                </a:lnTo>
                <a:lnTo>
                  <a:pt x="1393371" y="1393371"/>
                </a:lnTo>
                <a:lnTo>
                  <a:pt x="0" y="1393371"/>
                </a:lnTo>
                <a:close/>
              </a:path>
            </a:pathLst>
          </a:custGeom>
          <a:solidFill>
            <a:srgbClr val="C1373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8" name="ZoneTexte 7">
            <a:extLst>
              <a:ext uri="{FF2B5EF4-FFF2-40B4-BE49-F238E27FC236}">
                <a16:creationId xmlns:a16="http://schemas.microsoft.com/office/drawing/2014/main" id="{A2F60B2A-75AD-268D-FA8C-3D0291FCB26D}"/>
              </a:ext>
            </a:extLst>
          </p:cNvPr>
          <p:cNvSpPr txBox="1"/>
          <p:nvPr userDrawn="1"/>
        </p:nvSpPr>
        <p:spPr>
          <a:xfrm>
            <a:off x="6383441" y="5034209"/>
            <a:ext cx="730368" cy="730368"/>
          </a:xfrm>
          <a:custGeom>
            <a:avLst/>
            <a:gdLst/>
            <a:ahLst/>
            <a:cxnLst/>
            <a:rect l="l" t="t" r="r" b="b"/>
            <a:pathLst>
              <a:path w="1393371" h="1393371">
                <a:moveTo>
                  <a:pt x="1053801" y="987367"/>
                </a:moveTo>
                <a:cubicBezTo>
                  <a:pt x="1070851" y="987367"/>
                  <a:pt x="1085361" y="989816"/>
                  <a:pt x="1097333" y="994713"/>
                </a:cubicBezTo>
                <a:cubicBezTo>
                  <a:pt x="1109304" y="999611"/>
                  <a:pt x="1118918" y="1006866"/>
                  <a:pt x="1126173" y="1016479"/>
                </a:cubicBezTo>
                <a:cubicBezTo>
                  <a:pt x="1133428" y="1026093"/>
                  <a:pt x="1138688" y="1037883"/>
                  <a:pt x="1141953" y="1051849"/>
                </a:cubicBezTo>
                <a:cubicBezTo>
                  <a:pt x="1145218" y="1065816"/>
                  <a:pt x="1146851" y="1082050"/>
                  <a:pt x="1146851" y="1100551"/>
                </a:cubicBezTo>
                <a:cubicBezTo>
                  <a:pt x="1146851" y="1118327"/>
                  <a:pt x="1144674" y="1134742"/>
                  <a:pt x="1140321" y="1149797"/>
                </a:cubicBezTo>
                <a:cubicBezTo>
                  <a:pt x="1135968" y="1164852"/>
                  <a:pt x="1129619" y="1178002"/>
                  <a:pt x="1121276" y="1189248"/>
                </a:cubicBezTo>
                <a:cubicBezTo>
                  <a:pt x="1112932" y="1200494"/>
                  <a:pt x="1102502" y="1209200"/>
                  <a:pt x="1089987" y="1215367"/>
                </a:cubicBezTo>
                <a:cubicBezTo>
                  <a:pt x="1077471" y="1221534"/>
                  <a:pt x="1062870" y="1224618"/>
                  <a:pt x="1046182" y="1224618"/>
                </a:cubicBezTo>
                <a:cubicBezTo>
                  <a:pt x="1029132" y="1224618"/>
                  <a:pt x="1014168" y="1221444"/>
                  <a:pt x="1001290" y="1215095"/>
                </a:cubicBezTo>
                <a:cubicBezTo>
                  <a:pt x="988412" y="1208747"/>
                  <a:pt x="977710" y="1197954"/>
                  <a:pt x="969185" y="1182718"/>
                </a:cubicBezTo>
                <a:cubicBezTo>
                  <a:pt x="960660" y="1167482"/>
                  <a:pt x="954221" y="1146895"/>
                  <a:pt x="949867" y="1120957"/>
                </a:cubicBezTo>
                <a:cubicBezTo>
                  <a:pt x="945514" y="1095019"/>
                  <a:pt x="943338" y="1062642"/>
                  <a:pt x="943338" y="1023825"/>
                </a:cubicBezTo>
                <a:cubicBezTo>
                  <a:pt x="950956" y="1018747"/>
                  <a:pt x="959118" y="1013940"/>
                  <a:pt x="967824" y="1009405"/>
                </a:cubicBezTo>
                <a:cubicBezTo>
                  <a:pt x="976531" y="1004871"/>
                  <a:pt x="985600" y="1000971"/>
                  <a:pt x="995032" y="997706"/>
                </a:cubicBezTo>
                <a:cubicBezTo>
                  <a:pt x="1004464" y="994441"/>
                  <a:pt x="1014077" y="991902"/>
                  <a:pt x="1023872" y="990088"/>
                </a:cubicBezTo>
                <a:cubicBezTo>
                  <a:pt x="1033667" y="988274"/>
                  <a:pt x="1043643" y="987367"/>
                  <a:pt x="1053801" y="987367"/>
                </a:cubicBezTo>
                <a:close/>
                <a:moveTo>
                  <a:pt x="1103319" y="605916"/>
                </a:moveTo>
                <a:cubicBezTo>
                  <a:pt x="1059786" y="605916"/>
                  <a:pt x="1022149" y="611720"/>
                  <a:pt x="990407" y="623329"/>
                </a:cubicBezTo>
                <a:cubicBezTo>
                  <a:pt x="958665" y="634937"/>
                  <a:pt x="931638" y="650627"/>
                  <a:pt x="909328" y="670398"/>
                </a:cubicBezTo>
                <a:cubicBezTo>
                  <a:pt x="887018" y="690169"/>
                  <a:pt x="868789" y="713205"/>
                  <a:pt x="854641" y="739506"/>
                </a:cubicBezTo>
                <a:cubicBezTo>
                  <a:pt x="840493" y="765806"/>
                  <a:pt x="829519" y="793467"/>
                  <a:pt x="821719" y="822489"/>
                </a:cubicBezTo>
                <a:cubicBezTo>
                  <a:pt x="813920" y="851510"/>
                  <a:pt x="808660" y="881076"/>
                  <a:pt x="805939" y="911186"/>
                </a:cubicBezTo>
                <a:cubicBezTo>
                  <a:pt x="803218" y="941296"/>
                  <a:pt x="801858" y="970136"/>
                  <a:pt x="801858" y="997706"/>
                </a:cubicBezTo>
                <a:cubicBezTo>
                  <a:pt x="801858" y="1030718"/>
                  <a:pt x="803128" y="1061916"/>
                  <a:pt x="805667" y="1091300"/>
                </a:cubicBezTo>
                <a:cubicBezTo>
                  <a:pt x="808206" y="1120685"/>
                  <a:pt x="812832" y="1147892"/>
                  <a:pt x="819543" y="1172923"/>
                </a:cubicBezTo>
                <a:cubicBezTo>
                  <a:pt x="826254" y="1197954"/>
                  <a:pt x="835233" y="1220446"/>
                  <a:pt x="846478" y="1240398"/>
                </a:cubicBezTo>
                <a:cubicBezTo>
                  <a:pt x="857724" y="1260351"/>
                  <a:pt x="872235" y="1277310"/>
                  <a:pt x="890011" y="1291277"/>
                </a:cubicBezTo>
                <a:cubicBezTo>
                  <a:pt x="907786" y="1305243"/>
                  <a:pt x="928827" y="1315945"/>
                  <a:pt x="953132" y="1323382"/>
                </a:cubicBezTo>
                <a:cubicBezTo>
                  <a:pt x="977438" y="1330818"/>
                  <a:pt x="1005915" y="1334537"/>
                  <a:pt x="1038564" y="1334537"/>
                </a:cubicBezTo>
                <a:cubicBezTo>
                  <a:pt x="1078832" y="1334537"/>
                  <a:pt x="1114383" y="1328279"/>
                  <a:pt x="1145218" y="1315763"/>
                </a:cubicBezTo>
                <a:cubicBezTo>
                  <a:pt x="1176054" y="1303248"/>
                  <a:pt x="1201992" y="1286016"/>
                  <a:pt x="1223032" y="1264069"/>
                </a:cubicBezTo>
                <a:cubicBezTo>
                  <a:pt x="1244073" y="1242121"/>
                  <a:pt x="1260035" y="1216002"/>
                  <a:pt x="1270918" y="1185711"/>
                </a:cubicBezTo>
                <a:cubicBezTo>
                  <a:pt x="1281801" y="1155420"/>
                  <a:pt x="1287242" y="1122498"/>
                  <a:pt x="1287242" y="1086947"/>
                </a:cubicBezTo>
                <a:cubicBezTo>
                  <a:pt x="1287242" y="1055386"/>
                  <a:pt x="1283433" y="1026728"/>
                  <a:pt x="1275815" y="1000971"/>
                </a:cubicBezTo>
                <a:cubicBezTo>
                  <a:pt x="1268197" y="975214"/>
                  <a:pt x="1256316" y="953267"/>
                  <a:pt x="1240173" y="935129"/>
                </a:cubicBezTo>
                <a:cubicBezTo>
                  <a:pt x="1224030" y="916990"/>
                  <a:pt x="1203261" y="903024"/>
                  <a:pt x="1177867" y="893229"/>
                </a:cubicBezTo>
                <a:cubicBezTo>
                  <a:pt x="1152474" y="883434"/>
                  <a:pt x="1122001" y="878537"/>
                  <a:pt x="1086450" y="878537"/>
                </a:cubicBezTo>
                <a:cubicBezTo>
                  <a:pt x="1070488" y="878537"/>
                  <a:pt x="1055433" y="879716"/>
                  <a:pt x="1041285" y="882074"/>
                </a:cubicBezTo>
                <a:cubicBezTo>
                  <a:pt x="1027137" y="884432"/>
                  <a:pt x="1013987" y="887424"/>
                  <a:pt x="1001834" y="891052"/>
                </a:cubicBezTo>
                <a:cubicBezTo>
                  <a:pt x="989681" y="894680"/>
                  <a:pt x="978435" y="899033"/>
                  <a:pt x="968097" y="904112"/>
                </a:cubicBezTo>
                <a:cubicBezTo>
                  <a:pt x="957758" y="909191"/>
                  <a:pt x="948598" y="914269"/>
                  <a:pt x="940617" y="919348"/>
                </a:cubicBezTo>
                <a:cubicBezTo>
                  <a:pt x="940980" y="891778"/>
                  <a:pt x="944063" y="865658"/>
                  <a:pt x="949867" y="840990"/>
                </a:cubicBezTo>
                <a:cubicBezTo>
                  <a:pt x="955672" y="816322"/>
                  <a:pt x="964922" y="794646"/>
                  <a:pt x="977619" y="775964"/>
                </a:cubicBezTo>
                <a:cubicBezTo>
                  <a:pt x="990316" y="757281"/>
                  <a:pt x="1006822" y="742498"/>
                  <a:pt x="1027137" y="731615"/>
                </a:cubicBezTo>
                <a:cubicBezTo>
                  <a:pt x="1047452" y="720732"/>
                  <a:pt x="1072302" y="715291"/>
                  <a:pt x="1101686" y="715291"/>
                </a:cubicBezTo>
                <a:cubicBezTo>
                  <a:pt x="1119099" y="715291"/>
                  <a:pt x="1134426" y="716379"/>
                  <a:pt x="1147667" y="718556"/>
                </a:cubicBezTo>
                <a:cubicBezTo>
                  <a:pt x="1160908" y="720732"/>
                  <a:pt x="1172426" y="723272"/>
                  <a:pt x="1182221" y="726174"/>
                </a:cubicBezTo>
                <a:cubicBezTo>
                  <a:pt x="1192015" y="729076"/>
                  <a:pt x="1200359" y="731706"/>
                  <a:pt x="1207252" y="734064"/>
                </a:cubicBezTo>
                <a:cubicBezTo>
                  <a:pt x="1214144" y="736422"/>
                  <a:pt x="1219767" y="737601"/>
                  <a:pt x="1224120" y="737601"/>
                </a:cubicBezTo>
                <a:cubicBezTo>
                  <a:pt x="1227748" y="737601"/>
                  <a:pt x="1230832" y="736694"/>
                  <a:pt x="1233371" y="734880"/>
                </a:cubicBezTo>
                <a:cubicBezTo>
                  <a:pt x="1235910" y="733066"/>
                  <a:pt x="1237906" y="730074"/>
                  <a:pt x="1239357" y="725902"/>
                </a:cubicBezTo>
                <a:cubicBezTo>
                  <a:pt x="1240808" y="721730"/>
                  <a:pt x="1241805" y="715926"/>
                  <a:pt x="1242350" y="708489"/>
                </a:cubicBezTo>
                <a:cubicBezTo>
                  <a:pt x="1242894" y="701052"/>
                  <a:pt x="1243166" y="691711"/>
                  <a:pt x="1243166" y="680465"/>
                </a:cubicBezTo>
                <a:cubicBezTo>
                  <a:pt x="1243166" y="673210"/>
                  <a:pt x="1242984" y="667043"/>
                  <a:pt x="1242622" y="661964"/>
                </a:cubicBezTo>
                <a:cubicBezTo>
                  <a:pt x="1242259" y="656885"/>
                  <a:pt x="1241624" y="652622"/>
                  <a:pt x="1240717" y="649176"/>
                </a:cubicBezTo>
                <a:cubicBezTo>
                  <a:pt x="1239810" y="645730"/>
                  <a:pt x="1238631" y="642556"/>
                  <a:pt x="1237180" y="639653"/>
                </a:cubicBezTo>
                <a:cubicBezTo>
                  <a:pt x="1235729" y="636751"/>
                  <a:pt x="1233643" y="634121"/>
                  <a:pt x="1230922" y="631763"/>
                </a:cubicBezTo>
                <a:cubicBezTo>
                  <a:pt x="1228202" y="629405"/>
                  <a:pt x="1222669" y="626594"/>
                  <a:pt x="1214326" y="623329"/>
                </a:cubicBezTo>
                <a:cubicBezTo>
                  <a:pt x="1205982" y="620064"/>
                  <a:pt x="1195825" y="617162"/>
                  <a:pt x="1183853" y="614622"/>
                </a:cubicBezTo>
                <a:cubicBezTo>
                  <a:pt x="1171882" y="612083"/>
                  <a:pt x="1158913" y="609997"/>
                  <a:pt x="1144946" y="608365"/>
                </a:cubicBezTo>
                <a:cubicBezTo>
                  <a:pt x="1130980" y="606732"/>
                  <a:pt x="1117104" y="605916"/>
                  <a:pt x="1103319" y="605916"/>
                </a:cubicBezTo>
                <a:close/>
                <a:moveTo>
                  <a:pt x="0" y="0"/>
                </a:moveTo>
                <a:lnTo>
                  <a:pt x="1393371" y="0"/>
                </a:lnTo>
                <a:lnTo>
                  <a:pt x="1393371" y="1393371"/>
                </a:lnTo>
                <a:lnTo>
                  <a:pt x="0" y="1393371"/>
                </a:lnTo>
                <a:close/>
              </a:path>
            </a:pathLst>
          </a:custGeom>
          <a:solidFill>
            <a:srgbClr val="441250"/>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fr-FR" sz="8800" b="1" dirty="0"/>
          </a:p>
        </p:txBody>
      </p:sp>
      <p:sp>
        <p:nvSpPr>
          <p:cNvPr id="9" name="ZoneTexte 8">
            <a:extLst>
              <a:ext uri="{FF2B5EF4-FFF2-40B4-BE49-F238E27FC236}">
                <a16:creationId xmlns:a16="http://schemas.microsoft.com/office/drawing/2014/main" id="{179E32CA-170E-949B-E878-59BA780F0566}"/>
              </a:ext>
            </a:extLst>
          </p:cNvPr>
          <p:cNvSpPr txBox="1"/>
          <p:nvPr userDrawn="1"/>
        </p:nvSpPr>
        <p:spPr>
          <a:xfrm>
            <a:off x="1049314" y="5036899"/>
            <a:ext cx="730368" cy="730368"/>
          </a:xfrm>
          <a:custGeom>
            <a:avLst/>
            <a:gdLst/>
            <a:ahLst/>
            <a:cxnLst/>
            <a:rect l="l" t="t" r="r" b="b"/>
            <a:pathLst>
              <a:path w="1393371" h="1393371">
                <a:moveTo>
                  <a:pt x="1029314" y="605372"/>
                </a:moveTo>
                <a:cubicBezTo>
                  <a:pt x="1003194" y="605372"/>
                  <a:pt x="978980" y="607639"/>
                  <a:pt x="956669" y="612174"/>
                </a:cubicBezTo>
                <a:cubicBezTo>
                  <a:pt x="934359" y="616708"/>
                  <a:pt x="914679" y="622241"/>
                  <a:pt x="897629" y="628770"/>
                </a:cubicBezTo>
                <a:cubicBezTo>
                  <a:pt x="880579" y="635300"/>
                  <a:pt x="866431" y="642011"/>
                  <a:pt x="855185" y="648904"/>
                </a:cubicBezTo>
                <a:cubicBezTo>
                  <a:pt x="843939" y="655797"/>
                  <a:pt x="836502" y="660966"/>
                  <a:pt x="832875" y="664412"/>
                </a:cubicBezTo>
                <a:cubicBezTo>
                  <a:pt x="829247" y="667859"/>
                  <a:pt x="826617" y="671033"/>
                  <a:pt x="824984" y="673935"/>
                </a:cubicBezTo>
                <a:cubicBezTo>
                  <a:pt x="823352" y="676837"/>
                  <a:pt x="821992" y="680284"/>
                  <a:pt x="820903" y="684274"/>
                </a:cubicBezTo>
                <a:cubicBezTo>
                  <a:pt x="819815" y="688264"/>
                  <a:pt x="819089" y="693253"/>
                  <a:pt x="818727" y="699238"/>
                </a:cubicBezTo>
                <a:cubicBezTo>
                  <a:pt x="818364" y="705224"/>
                  <a:pt x="818182" y="712751"/>
                  <a:pt x="818182" y="721821"/>
                </a:cubicBezTo>
                <a:cubicBezTo>
                  <a:pt x="818182" y="732704"/>
                  <a:pt x="818545" y="741591"/>
                  <a:pt x="819271" y="748484"/>
                </a:cubicBezTo>
                <a:cubicBezTo>
                  <a:pt x="819996" y="755377"/>
                  <a:pt x="821085" y="760637"/>
                  <a:pt x="822536" y="764264"/>
                </a:cubicBezTo>
                <a:cubicBezTo>
                  <a:pt x="823987" y="767892"/>
                  <a:pt x="825801" y="770341"/>
                  <a:pt x="827977" y="771611"/>
                </a:cubicBezTo>
                <a:cubicBezTo>
                  <a:pt x="830154" y="772880"/>
                  <a:pt x="832693" y="773515"/>
                  <a:pt x="835595" y="773515"/>
                </a:cubicBezTo>
                <a:cubicBezTo>
                  <a:pt x="839949" y="773515"/>
                  <a:pt x="846750" y="770613"/>
                  <a:pt x="856001" y="764809"/>
                </a:cubicBezTo>
                <a:cubicBezTo>
                  <a:pt x="865252" y="759004"/>
                  <a:pt x="876497" y="752747"/>
                  <a:pt x="889739" y="746035"/>
                </a:cubicBezTo>
                <a:cubicBezTo>
                  <a:pt x="902980" y="739324"/>
                  <a:pt x="917944" y="733157"/>
                  <a:pt x="934631" y="727534"/>
                </a:cubicBezTo>
                <a:cubicBezTo>
                  <a:pt x="951318" y="721911"/>
                  <a:pt x="969094" y="719100"/>
                  <a:pt x="987958" y="719100"/>
                </a:cubicBezTo>
                <a:cubicBezTo>
                  <a:pt x="1004645" y="719100"/>
                  <a:pt x="1019156" y="721367"/>
                  <a:pt x="1031490" y="725902"/>
                </a:cubicBezTo>
                <a:cubicBezTo>
                  <a:pt x="1043824" y="730436"/>
                  <a:pt x="1053891" y="736603"/>
                  <a:pt x="1061691" y="744403"/>
                </a:cubicBezTo>
                <a:cubicBezTo>
                  <a:pt x="1069490" y="752202"/>
                  <a:pt x="1075385" y="761453"/>
                  <a:pt x="1079376" y="772155"/>
                </a:cubicBezTo>
                <a:cubicBezTo>
                  <a:pt x="1083366" y="782856"/>
                  <a:pt x="1085361" y="794193"/>
                  <a:pt x="1085361" y="806164"/>
                </a:cubicBezTo>
                <a:cubicBezTo>
                  <a:pt x="1085361" y="821763"/>
                  <a:pt x="1082459" y="836002"/>
                  <a:pt x="1076655" y="848880"/>
                </a:cubicBezTo>
                <a:cubicBezTo>
                  <a:pt x="1070851" y="861759"/>
                  <a:pt x="1062416" y="872732"/>
                  <a:pt x="1051352" y="881802"/>
                </a:cubicBezTo>
                <a:cubicBezTo>
                  <a:pt x="1040288" y="890871"/>
                  <a:pt x="1026593" y="897854"/>
                  <a:pt x="1010268" y="902751"/>
                </a:cubicBezTo>
                <a:cubicBezTo>
                  <a:pt x="993944" y="907649"/>
                  <a:pt x="975261" y="910098"/>
                  <a:pt x="954221" y="910098"/>
                </a:cubicBezTo>
                <a:lnTo>
                  <a:pt x="892731" y="910098"/>
                </a:lnTo>
                <a:cubicBezTo>
                  <a:pt x="888378" y="910098"/>
                  <a:pt x="884660" y="910823"/>
                  <a:pt x="881576" y="912274"/>
                </a:cubicBezTo>
                <a:cubicBezTo>
                  <a:pt x="878493" y="913725"/>
                  <a:pt x="875953" y="916265"/>
                  <a:pt x="873958" y="919892"/>
                </a:cubicBezTo>
                <a:cubicBezTo>
                  <a:pt x="871963" y="923520"/>
                  <a:pt x="870512" y="928689"/>
                  <a:pt x="869605" y="935401"/>
                </a:cubicBezTo>
                <a:cubicBezTo>
                  <a:pt x="868698" y="942112"/>
                  <a:pt x="868244" y="950728"/>
                  <a:pt x="868244" y="961248"/>
                </a:cubicBezTo>
                <a:cubicBezTo>
                  <a:pt x="868244" y="972494"/>
                  <a:pt x="868698" y="981654"/>
                  <a:pt x="869605" y="988728"/>
                </a:cubicBezTo>
                <a:cubicBezTo>
                  <a:pt x="870512" y="995802"/>
                  <a:pt x="872054" y="1001334"/>
                  <a:pt x="874230" y="1005324"/>
                </a:cubicBezTo>
                <a:cubicBezTo>
                  <a:pt x="876407" y="1009315"/>
                  <a:pt x="879128" y="1011945"/>
                  <a:pt x="882392" y="1013215"/>
                </a:cubicBezTo>
                <a:cubicBezTo>
                  <a:pt x="885657" y="1014484"/>
                  <a:pt x="889648" y="1015119"/>
                  <a:pt x="894364" y="1015119"/>
                </a:cubicBezTo>
                <a:lnTo>
                  <a:pt x="955309" y="1015119"/>
                </a:lnTo>
                <a:cubicBezTo>
                  <a:pt x="981066" y="1015119"/>
                  <a:pt x="1003466" y="1017658"/>
                  <a:pt x="1022512" y="1022737"/>
                </a:cubicBezTo>
                <a:cubicBezTo>
                  <a:pt x="1041557" y="1027816"/>
                  <a:pt x="1057338" y="1034981"/>
                  <a:pt x="1069853" y="1044231"/>
                </a:cubicBezTo>
                <a:cubicBezTo>
                  <a:pt x="1082369" y="1053482"/>
                  <a:pt x="1091801" y="1064637"/>
                  <a:pt x="1098149" y="1077697"/>
                </a:cubicBezTo>
                <a:cubicBezTo>
                  <a:pt x="1104498" y="1090756"/>
                  <a:pt x="1107672" y="1105448"/>
                  <a:pt x="1107672" y="1121773"/>
                </a:cubicBezTo>
                <a:cubicBezTo>
                  <a:pt x="1107672" y="1136647"/>
                  <a:pt x="1105042" y="1150160"/>
                  <a:pt x="1099782" y="1162312"/>
                </a:cubicBezTo>
                <a:cubicBezTo>
                  <a:pt x="1094521" y="1174465"/>
                  <a:pt x="1086540" y="1184804"/>
                  <a:pt x="1075839" y="1193329"/>
                </a:cubicBezTo>
                <a:cubicBezTo>
                  <a:pt x="1065137" y="1201854"/>
                  <a:pt x="1052168" y="1208475"/>
                  <a:pt x="1036932" y="1213191"/>
                </a:cubicBezTo>
                <a:cubicBezTo>
                  <a:pt x="1021696" y="1217907"/>
                  <a:pt x="1004101" y="1220265"/>
                  <a:pt x="984149" y="1220265"/>
                </a:cubicBezTo>
                <a:cubicBezTo>
                  <a:pt x="960569" y="1220265"/>
                  <a:pt x="939528" y="1217816"/>
                  <a:pt x="921027" y="1212919"/>
                </a:cubicBezTo>
                <a:cubicBezTo>
                  <a:pt x="902526" y="1208021"/>
                  <a:pt x="886383" y="1202761"/>
                  <a:pt x="872598" y="1197138"/>
                </a:cubicBezTo>
                <a:cubicBezTo>
                  <a:pt x="858812" y="1191515"/>
                  <a:pt x="847476" y="1186255"/>
                  <a:pt x="838588" y="1181358"/>
                </a:cubicBezTo>
                <a:cubicBezTo>
                  <a:pt x="829700" y="1176460"/>
                  <a:pt x="823443" y="1174012"/>
                  <a:pt x="819815" y="1174012"/>
                </a:cubicBezTo>
                <a:cubicBezTo>
                  <a:pt x="814011" y="1174012"/>
                  <a:pt x="809657" y="1177367"/>
                  <a:pt x="806755" y="1184079"/>
                </a:cubicBezTo>
                <a:cubicBezTo>
                  <a:pt x="803853" y="1190790"/>
                  <a:pt x="802402" y="1202852"/>
                  <a:pt x="802402" y="1220265"/>
                </a:cubicBezTo>
                <a:cubicBezTo>
                  <a:pt x="802402" y="1230785"/>
                  <a:pt x="802674" y="1239763"/>
                  <a:pt x="803218" y="1247200"/>
                </a:cubicBezTo>
                <a:cubicBezTo>
                  <a:pt x="803762" y="1254637"/>
                  <a:pt x="804669" y="1260804"/>
                  <a:pt x="805939" y="1265701"/>
                </a:cubicBezTo>
                <a:cubicBezTo>
                  <a:pt x="807209" y="1270599"/>
                  <a:pt x="808660" y="1274861"/>
                  <a:pt x="810292" y="1278489"/>
                </a:cubicBezTo>
                <a:cubicBezTo>
                  <a:pt x="811925" y="1282117"/>
                  <a:pt x="814373" y="1285382"/>
                  <a:pt x="817638" y="1288284"/>
                </a:cubicBezTo>
                <a:cubicBezTo>
                  <a:pt x="820903" y="1291186"/>
                  <a:pt x="827796" y="1295358"/>
                  <a:pt x="838316" y="1300799"/>
                </a:cubicBezTo>
                <a:cubicBezTo>
                  <a:pt x="848836" y="1306241"/>
                  <a:pt x="862168" y="1311501"/>
                  <a:pt x="878311" y="1316580"/>
                </a:cubicBezTo>
                <a:cubicBezTo>
                  <a:pt x="894455" y="1321658"/>
                  <a:pt x="913046" y="1325921"/>
                  <a:pt x="934087" y="1329367"/>
                </a:cubicBezTo>
                <a:cubicBezTo>
                  <a:pt x="955128" y="1332814"/>
                  <a:pt x="977619" y="1334537"/>
                  <a:pt x="1001562" y="1334537"/>
                </a:cubicBezTo>
                <a:cubicBezTo>
                  <a:pt x="1041104" y="1334537"/>
                  <a:pt x="1077562" y="1329730"/>
                  <a:pt x="1110937" y="1320117"/>
                </a:cubicBezTo>
                <a:cubicBezTo>
                  <a:pt x="1144311" y="1310503"/>
                  <a:pt x="1172970" y="1296446"/>
                  <a:pt x="1196913" y="1277945"/>
                </a:cubicBezTo>
                <a:cubicBezTo>
                  <a:pt x="1220856" y="1259444"/>
                  <a:pt x="1239538" y="1236589"/>
                  <a:pt x="1252960" y="1209382"/>
                </a:cubicBezTo>
                <a:cubicBezTo>
                  <a:pt x="1266383" y="1182174"/>
                  <a:pt x="1273094" y="1150976"/>
                  <a:pt x="1273094" y="1115787"/>
                </a:cubicBezTo>
                <a:cubicBezTo>
                  <a:pt x="1273094" y="1094747"/>
                  <a:pt x="1269466" y="1075067"/>
                  <a:pt x="1262211" y="1056747"/>
                </a:cubicBezTo>
                <a:cubicBezTo>
                  <a:pt x="1254956" y="1038427"/>
                  <a:pt x="1244526" y="1022012"/>
                  <a:pt x="1230922" y="1007501"/>
                </a:cubicBezTo>
                <a:cubicBezTo>
                  <a:pt x="1217318" y="992990"/>
                  <a:pt x="1200722" y="980928"/>
                  <a:pt x="1181132" y="971315"/>
                </a:cubicBezTo>
                <a:cubicBezTo>
                  <a:pt x="1161543" y="961701"/>
                  <a:pt x="1139414" y="955444"/>
                  <a:pt x="1114746" y="952541"/>
                </a:cubicBezTo>
                <a:lnTo>
                  <a:pt x="1114746" y="950909"/>
                </a:lnTo>
                <a:cubicBezTo>
                  <a:pt x="1135424" y="945830"/>
                  <a:pt x="1153653" y="938212"/>
                  <a:pt x="1169433" y="928055"/>
                </a:cubicBezTo>
                <a:cubicBezTo>
                  <a:pt x="1185214" y="917897"/>
                  <a:pt x="1198364" y="905563"/>
                  <a:pt x="1208884" y="891052"/>
                </a:cubicBezTo>
                <a:cubicBezTo>
                  <a:pt x="1219404" y="876541"/>
                  <a:pt x="1227385" y="860035"/>
                  <a:pt x="1232827" y="841534"/>
                </a:cubicBezTo>
                <a:cubicBezTo>
                  <a:pt x="1238268" y="823033"/>
                  <a:pt x="1240989" y="803081"/>
                  <a:pt x="1240989" y="781677"/>
                </a:cubicBezTo>
                <a:cubicBezTo>
                  <a:pt x="1240989" y="754107"/>
                  <a:pt x="1236364" y="729348"/>
                  <a:pt x="1227113" y="707401"/>
                </a:cubicBezTo>
                <a:cubicBezTo>
                  <a:pt x="1217863" y="685453"/>
                  <a:pt x="1204259" y="666952"/>
                  <a:pt x="1186302" y="651897"/>
                </a:cubicBezTo>
                <a:cubicBezTo>
                  <a:pt x="1168345" y="636842"/>
                  <a:pt x="1146216" y="625324"/>
                  <a:pt x="1119915" y="617343"/>
                </a:cubicBezTo>
                <a:cubicBezTo>
                  <a:pt x="1093614" y="609362"/>
                  <a:pt x="1063414" y="605372"/>
                  <a:pt x="1029314" y="605372"/>
                </a:cubicBezTo>
                <a:close/>
                <a:moveTo>
                  <a:pt x="0" y="0"/>
                </a:moveTo>
                <a:lnTo>
                  <a:pt x="1393371" y="0"/>
                </a:lnTo>
                <a:lnTo>
                  <a:pt x="1393371" y="1393371"/>
                </a:lnTo>
                <a:lnTo>
                  <a:pt x="0" y="1393371"/>
                </a:lnTo>
                <a:close/>
              </a:path>
            </a:pathLst>
          </a:custGeom>
          <a:solidFill>
            <a:srgbClr val="2F405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fr-FR" sz="8800" b="1" dirty="0"/>
          </a:p>
        </p:txBody>
      </p:sp>
      <p:sp>
        <p:nvSpPr>
          <p:cNvPr id="10" name="Espace réservé du texte 2">
            <a:extLst>
              <a:ext uri="{FF2B5EF4-FFF2-40B4-BE49-F238E27FC236}">
                <a16:creationId xmlns:a16="http://schemas.microsoft.com/office/drawing/2014/main" id="{9DBA69C4-6CA6-C94F-0F3E-D6067D4E3479}"/>
              </a:ext>
            </a:extLst>
          </p:cNvPr>
          <p:cNvSpPr txBox="1">
            <a:spLocks/>
          </p:cNvSpPr>
          <p:nvPr userDrawn="1"/>
        </p:nvSpPr>
        <p:spPr>
          <a:xfrm>
            <a:off x="1955426" y="4626172"/>
            <a:ext cx="4089017" cy="9017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v"/>
              <a:defRPr sz="2000" kern="1200">
                <a:solidFill>
                  <a:schemeClr val="bg1">
                    <a:lumMod val="10000"/>
                  </a:schemeClr>
                </a:solidFill>
                <a:latin typeface="+mn-lt"/>
                <a:ea typeface="+mn-ea"/>
                <a:cs typeface="+mn-cs"/>
              </a:defRPr>
            </a:lvl1pPr>
            <a:lvl2pPr marL="457200" indent="0" algn="l" defTabSz="914400" rtl="0" eaLnBrk="1" latinLnBrk="0" hangingPunct="1">
              <a:lnSpc>
                <a:spcPct val="90000"/>
              </a:lnSpc>
              <a:spcBef>
                <a:spcPts val="500"/>
              </a:spcBef>
              <a:buFont typeface="Wingdings" panose="05000000000000000000" pitchFamily="2" charset="2"/>
              <a:buNone/>
              <a:defRPr sz="1800" b="0" kern="1200">
                <a:solidFill>
                  <a:schemeClr val="bg1">
                    <a:lumMod val="10000"/>
                  </a:schemeClr>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600" kern="1200">
                <a:solidFill>
                  <a:schemeClr val="bg1">
                    <a:lumMod val="10000"/>
                  </a:schemeClr>
                </a:solidFill>
                <a:latin typeface="+mn-lt"/>
                <a:ea typeface="+mn-ea"/>
                <a:cs typeface="+mn-cs"/>
              </a:defRPr>
            </a:lvl3pPr>
            <a:lvl4pPr marL="1600200" indent="-228600" algn="l" defTabSz="914400" rtl="0" eaLnBrk="1" latinLnBrk="0" hangingPunct="1">
              <a:lnSpc>
                <a:spcPct val="90000"/>
              </a:lnSpc>
              <a:spcBef>
                <a:spcPts val="500"/>
              </a:spcBef>
              <a:buFontTx/>
              <a:buBlip>
                <a:blip r:embed="rId2"/>
              </a:buBlip>
              <a:defRPr sz="1400" kern="1200">
                <a:solidFill>
                  <a:schemeClr val="bg1">
                    <a:lumMod val="10000"/>
                  </a:schemeClr>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Courier New" panose="02070309020205020404" pitchFamily="49" charset="0"/>
              <a:buChar char="o"/>
              <a:defRPr sz="1200" kern="1200">
                <a:solidFill>
                  <a:schemeClr val="bg1">
                    <a:lumMod val="10000"/>
                  </a:schemeClr>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FR" dirty="0"/>
          </a:p>
        </p:txBody>
      </p:sp>
      <p:sp>
        <p:nvSpPr>
          <p:cNvPr id="16" name="ZoneTexte 15">
            <a:extLst>
              <a:ext uri="{FF2B5EF4-FFF2-40B4-BE49-F238E27FC236}">
                <a16:creationId xmlns:a16="http://schemas.microsoft.com/office/drawing/2014/main" id="{8D027B85-624A-AA0A-73DE-C840E049B432}"/>
              </a:ext>
            </a:extLst>
          </p:cNvPr>
          <p:cNvSpPr txBox="1"/>
          <p:nvPr userDrawn="1"/>
        </p:nvSpPr>
        <p:spPr>
          <a:xfrm>
            <a:off x="6714699" y="5292436"/>
            <a:ext cx="184731" cy="369332"/>
          </a:xfrm>
          <a:prstGeom prst="rect">
            <a:avLst/>
          </a:prstGeom>
          <a:noFill/>
        </p:spPr>
        <p:txBody>
          <a:bodyPr wrap="none" rtlCol="0">
            <a:spAutoFit/>
          </a:bodyPr>
          <a:lstStyle/>
          <a:p>
            <a:endParaRPr lang="fr-FR" dirty="0"/>
          </a:p>
        </p:txBody>
      </p:sp>
      <p:sp>
        <p:nvSpPr>
          <p:cNvPr id="18" name="Espace réservé du texte 2">
            <a:extLst>
              <a:ext uri="{FF2B5EF4-FFF2-40B4-BE49-F238E27FC236}">
                <a16:creationId xmlns:a16="http://schemas.microsoft.com/office/drawing/2014/main" id="{AED8AE87-86B9-3F9F-B9F7-CE95389A4737}"/>
              </a:ext>
            </a:extLst>
          </p:cNvPr>
          <p:cNvSpPr>
            <a:spLocks noGrp="1"/>
          </p:cNvSpPr>
          <p:nvPr>
            <p:ph type="body" sz="quarter" idx="12" hasCustomPrompt="1"/>
          </p:nvPr>
        </p:nvSpPr>
        <p:spPr>
          <a:xfrm>
            <a:off x="1955426" y="3654434"/>
            <a:ext cx="3648297" cy="901700"/>
          </a:xfrm>
        </p:spPr>
        <p:txBody>
          <a:bodyPr>
            <a:normAutofit fontScale="92500" lnSpcReduction="20000"/>
          </a:bodyPr>
          <a:lstStyle>
            <a:lvl1pPr>
              <a:defRPr sz="2600"/>
            </a:lvl1pPr>
          </a:lstStyle>
          <a:p>
            <a:pPr marL="0" indent="0">
              <a:buNone/>
            </a:pPr>
            <a:r>
              <a:rPr lang="fr-FR" sz="2800" b="1" dirty="0">
                <a:latin typeface="Avenir Black" panose="02000503020000020003" pitchFamily="2" charset="0"/>
                <a:cs typeface="Poppins" pitchFamily="2" charset="77"/>
              </a:rPr>
              <a:t>Introduction</a:t>
            </a:r>
          </a:p>
          <a:p>
            <a:pPr marL="0" indent="0">
              <a:lnSpc>
                <a:spcPct val="120000"/>
              </a:lnSpc>
              <a:buNone/>
            </a:pPr>
            <a:r>
              <a:rPr lang="fr-FR" sz="1300" u="none" strike="noStrike" dirty="0">
                <a:solidFill>
                  <a:srgbClr val="000000"/>
                </a:solidFill>
                <a:effectLst/>
                <a:highlight>
                  <a:srgbClr val="FFFFFF"/>
                </a:highlight>
                <a:latin typeface="Avenir Book" panose="02000503020000020003" pitchFamily="2" charset="0"/>
              </a:rPr>
              <a:t>Lorem ipsum </a:t>
            </a:r>
            <a:r>
              <a:rPr lang="fr-FR" sz="1300" u="none" strike="noStrike" dirty="0" err="1">
                <a:solidFill>
                  <a:srgbClr val="000000"/>
                </a:solidFill>
                <a:effectLst/>
                <a:highlight>
                  <a:srgbClr val="FFFFFF"/>
                </a:highlight>
                <a:latin typeface="Avenir Book" panose="02000503020000020003" pitchFamily="2" charset="0"/>
              </a:rPr>
              <a:t>dolor</a:t>
            </a:r>
            <a:r>
              <a:rPr lang="fr-FR" sz="1300" u="none" strike="noStrike" dirty="0">
                <a:solidFill>
                  <a:srgbClr val="000000"/>
                </a:solidFill>
                <a:effectLst/>
                <a:highlight>
                  <a:srgbClr val="FFFFFF"/>
                </a:highlight>
                <a:latin typeface="Avenir Book" panose="02000503020000020003" pitchFamily="2" charset="0"/>
              </a:rPr>
              <a:t> </a:t>
            </a:r>
            <a:r>
              <a:rPr lang="fr-FR" sz="1300" u="none" strike="noStrike" dirty="0" err="1">
                <a:solidFill>
                  <a:srgbClr val="000000"/>
                </a:solidFill>
                <a:effectLst/>
                <a:highlight>
                  <a:srgbClr val="FFFFFF"/>
                </a:highlight>
                <a:latin typeface="Avenir Book" panose="02000503020000020003" pitchFamily="2" charset="0"/>
              </a:rPr>
              <a:t>sit</a:t>
            </a:r>
            <a:r>
              <a:rPr lang="fr-FR" sz="1300" u="none" strike="noStrike" dirty="0">
                <a:solidFill>
                  <a:srgbClr val="000000"/>
                </a:solidFill>
                <a:effectLst/>
                <a:highlight>
                  <a:srgbClr val="FFFFFF"/>
                </a:highlight>
                <a:latin typeface="Avenir Book" panose="02000503020000020003" pitchFamily="2" charset="0"/>
              </a:rPr>
              <a:t> </a:t>
            </a:r>
            <a:r>
              <a:rPr lang="fr-FR" sz="1300" u="none" strike="noStrike" dirty="0" err="1">
                <a:solidFill>
                  <a:srgbClr val="000000"/>
                </a:solidFill>
                <a:effectLst/>
                <a:highlight>
                  <a:srgbClr val="FFFFFF"/>
                </a:highlight>
                <a:latin typeface="Avenir Book" panose="02000503020000020003" pitchFamily="2" charset="0"/>
              </a:rPr>
              <a:t>amet</a:t>
            </a:r>
            <a:r>
              <a:rPr lang="fr-FR" sz="1300" u="none" strike="noStrike" dirty="0">
                <a:solidFill>
                  <a:srgbClr val="000000"/>
                </a:solidFill>
                <a:effectLst/>
                <a:highlight>
                  <a:srgbClr val="FFFFFF"/>
                </a:highlight>
                <a:latin typeface="Avenir Book" panose="02000503020000020003" pitchFamily="2" charset="0"/>
              </a:rPr>
              <a:t>, </a:t>
            </a:r>
            <a:r>
              <a:rPr lang="fr-FR" sz="1300" u="none" strike="noStrike" dirty="0" err="1">
                <a:solidFill>
                  <a:srgbClr val="000000"/>
                </a:solidFill>
                <a:effectLst/>
                <a:highlight>
                  <a:srgbClr val="FFFFFF"/>
                </a:highlight>
                <a:latin typeface="Avenir Book" panose="02000503020000020003" pitchFamily="2" charset="0"/>
              </a:rPr>
              <a:t>consectetur</a:t>
            </a:r>
            <a:r>
              <a:rPr lang="fr-FR" sz="1300" u="none" strike="noStrike" dirty="0">
                <a:solidFill>
                  <a:srgbClr val="000000"/>
                </a:solidFill>
                <a:effectLst/>
                <a:highlight>
                  <a:srgbClr val="FFFFFF"/>
                </a:highlight>
                <a:latin typeface="Avenir Book" panose="02000503020000020003" pitchFamily="2" charset="0"/>
              </a:rPr>
              <a:t> </a:t>
            </a:r>
            <a:r>
              <a:rPr lang="fr-FR" sz="1300" u="none" strike="noStrike" dirty="0" err="1">
                <a:solidFill>
                  <a:srgbClr val="000000"/>
                </a:solidFill>
                <a:effectLst/>
                <a:highlight>
                  <a:srgbClr val="FFFFFF"/>
                </a:highlight>
                <a:latin typeface="Avenir Book" panose="02000503020000020003" pitchFamily="2" charset="0"/>
              </a:rPr>
              <a:t>adipiscing</a:t>
            </a:r>
            <a:r>
              <a:rPr lang="fr-FR" sz="1300" u="none" strike="noStrike" dirty="0">
                <a:solidFill>
                  <a:srgbClr val="000000"/>
                </a:solidFill>
                <a:effectLst/>
                <a:highlight>
                  <a:srgbClr val="FFFFFF"/>
                </a:highlight>
                <a:latin typeface="Avenir Book" panose="02000503020000020003" pitchFamily="2" charset="0"/>
              </a:rPr>
              <a:t> </a:t>
            </a:r>
            <a:r>
              <a:rPr lang="fr-FR" sz="1300" u="none" strike="noStrike" dirty="0" err="1">
                <a:solidFill>
                  <a:srgbClr val="000000"/>
                </a:solidFill>
                <a:effectLst/>
                <a:highlight>
                  <a:srgbClr val="FFFFFF"/>
                </a:highlight>
                <a:latin typeface="Avenir Book" panose="02000503020000020003" pitchFamily="2" charset="0"/>
              </a:rPr>
              <a:t>elit</a:t>
            </a:r>
            <a:r>
              <a:rPr lang="fr-FR" sz="1300" u="none" strike="noStrike" dirty="0">
                <a:solidFill>
                  <a:srgbClr val="000000"/>
                </a:solidFill>
                <a:effectLst/>
                <a:highlight>
                  <a:srgbClr val="FFFFFF"/>
                </a:highlight>
                <a:latin typeface="Avenir Book" panose="02000503020000020003" pitchFamily="2" charset="0"/>
              </a:rPr>
              <a:t>, </a:t>
            </a:r>
            <a:r>
              <a:rPr lang="fr-FR" sz="1300" u="none" strike="noStrike" dirty="0" err="1">
                <a:solidFill>
                  <a:srgbClr val="000000"/>
                </a:solidFill>
                <a:effectLst/>
                <a:highlight>
                  <a:srgbClr val="FFFFFF"/>
                </a:highlight>
                <a:latin typeface="Avenir Book" panose="02000503020000020003" pitchFamily="2" charset="0"/>
              </a:rPr>
              <a:t>sed</a:t>
            </a:r>
            <a:r>
              <a:rPr lang="fr-FR" sz="1300" u="none" strike="noStrike" dirty="0">
                <a:solidFill>
                  <a:srgbClr val="000000"/>
                </a:solidFill>
                <a:effectLst/>
                <a:highlight>
                  <a:srgbClr val="FFFFFF"/>
                </a:highlight>
                <a:latin typeface="Avenir Book" panose="02000503020000020003" pitchFamily="2" charset="0"/>
              </a:rPr>
              <a:t> do </a:t>
            </a:r>
            <a:r>
              <a:rPr lang="fr-FR" sz="1300" u="none" strike="noStrike" dirty="0" err="1">
                <a:solidFill>
                  <a:srgbClr val="000000"/>
                </a:solidFill>
                <a:effectLst/>
                <a:highlight>
                  <a:srgbClr val="FFFFFF"/>
                </a:highlight>
                <a:latin typeface="Avenir Book" panose="02000503020000020003" pitchFamily="2" charset="0"/>
              </a:rPr>
              <a:t>eiusmod</a:t>
            </a:r>
            <a:r>
              <a:rPr lang="fr-FR" sz="1300" u="none" strike="noStrike" dirty="0">
                <a:solidFill>
                  <a:srgbClr val="000000"/>
                </a:solidFill>
                <a:effectLst/>
                <a:highlight>
                  <a:srgbClr val="FFFFFF"/>
                </a:highlight>
                <a:latin typeface="Avenir Book" panose="02000503020000020003" pitchFamily="2" charset="0"/>
              </a:rPr>
              <a:t> </a:t>
            </a:r>
            <a:r>
              <a:rPr lang="fr-FR" sz="1300" u="none" strike="noStrike" dirty="0" err="1">
                <a:solidFill>
                  <a:srgbClr val="000000"/>
                </a:solidFill>
                <a:effectLst/>
                <a:highlight>
                  <a:srgbClr val="FFFFFF"/>
                </a:highlight>
                <a:latin typeface="Avenir Book" panose="02000503020000020003" pitchFamily="2" charset="0"/>
              </a:rPr>
              <a:t>tempor</a:t>
            </a:r>
            <a:r>
              <a:rPr lang="fr-FR" sz="1300" u="none" strike="noStrike" dirty="0">
                <a:solidFill>
                  <a:srgbClr val="000000"/>
                </a:solidFill>
                <a:effectLst/>
                <a:highlight>
                  <a:srgbClr val="FFFFFF"/>
                </a:highlight>
                <a:latin typeface="Avenir Book" panose="02000503020000020003" pitchFamily="2" charset="0"/>
              </a:rPr>
              <a:t> </a:t>
            </a:r>
            <a:r>
              <a:rPr lang="fr-FR" sz="1300" u="none" strike="noStrike" dirty="0" err="1">
                <a:solidFill>
                  <a:srgbClr val="000000"/>
                </a:solidFill>
                <a:effectLst/>
                <a:highlight>
                  <a:srgbClr val="FFFFFF"/>
                </a:highlight>
                <a:latin typeface="Avenir Book" panose="02000503020000020003" pitchFamily="2" charset="0"/>
              </a:rPr>
              <a:t>incididunt</a:t>
            </a:r>
            <a:r>
              <a:rPr lang="fr-FR" sz="1300" u="none" strike="noStrike" dirty="0">
                <a:solidFill>
                  <a:srgbClr val="000000"/>
                </a:solidFill>
                <a:effectLst/>
                <a:highlight>
                  <a:srgbClr val="FFFFFF"/>
                </a:highlight>
                <a:latin typeface="Avenir Book" panose="02000503020000020003" pitchFamily="2" charset="0"/>
              </a:rPr>
              <a:t>.</a:t>
            </a:r>
            <a:endParaRPr lang="fr-FR" sz="1300" dirty="0">
              <a:latin typeface="Avenir Book" panose="02000503020000020003" pitchFamily="2" charset="0"/>
              <a:cs typeface="Poppins" pitchFamily="2" charset="77"/>
            </a:endParaRPr>
          </a:p>
        </p:txBody>
      </p:sp>
      <p:sp>
        <p:nvSpPr>
          <p:cNvPr id="19" name="Espace réservé du numéro de diapositive 18">
            <a:extLst>
              <a:ext uri="{FF2B5EF4-FFF2-40B4-BE49-F238E27FC236}">
                <a16:creationId xmlns:a16="http://schemas.microsoft.com/office/drawing/2014/main" id="{615C7C94-B966-8771-7DCB-F8AB504E5AA7}"/>
              </a:ext>
            </a:extLst>
          </p:cNvPr>
          <p:cNvSpPr>
            <a:spLocks noGrp="1"/>
          </p:cNvSpPr>
          <p:nvPr>
            <p:ph type="sldNum" sz="quarter" idx="13"/>
          </p:nvPr>
        </p:nvSpPr>
        <p:spPr/>
        <p:txBody>
          <a:bodyPr/>
          <a:lstStyle/>
          <a:p>
            <a:fld id="{141B9BFE-3C81-4D75-B42C-61ABDB6EFE08}" type="slidenum">
              <a:rPr lang="fr-FR" smtClean="0"/>
              <a:pPr/>
              <a:t>‹N°›</a:t>
            </a:fld>
            <a:endParaRPr lang="fr-FR" dirty="0"/>
          </a:p>
        </p:txBody>
      </p:sp>
      <p:sp>
        <p:nvSpPr>
          <p:cNvPr id="21" name="Espace réservé du texte 2">
            <a:extLst>
              <a:ext uri="{FF2B5EF4-FFF2-40B4-BE49-F238E27FC236}">
                <a16:creationId xmlns:a16="http://schemas.microsoft.com/office/drawing/2014/main" id="{280D477A-38B4-2995-48AC-BB44CF41E2B5}"/>
              </a:ext>
            </a:extLst>
          </p:cNvPr>
          <p:cNvSpPr>
            <a:spLocks noGrp="1"/>
          </p:cNvSpPr>
          <p:nvPr>
            <p:ph type="body" sz="quarter" idx="14" hasCustomPrompt="1"/>
          </p:nvPr>
        </p:nvSpPr>
        <p:spPr>
          <a:xfrm>
            <a:off x="1972639" y="4957437"/>
            <a:ext cx="3648297" cy="901700"/>
          </a:xfrm>
        </p:spPr>
        <p:txBody>
          <a:bodyPr>
            <a:normAutofit fontScale="92500" lnSpcReduction="20000"/>
          </a:bodyPr>
          <a:lstStyle>
            <a:lvl1pPr>
              <a:defRPr sz="2600"/>
            </a:lvl1pPr>
          </a:lstStyle>
          <a:p>
            <a:pPr marL="0" indent="0">
              <a:buNone/>
            </a:pPr>
            <a:r>
              <a:rPr lang="fr-FR" sz="2800" b="1" dirty="0">
                <a:latin typeface="Avenir Black" panose="02000503020000020003" pitchFamily="2" charset="0"/>
                <a:cs typeface="Poppins" pitchFamily="2" charset="77"/>
              </a:rPr>
              <a:t>Case </a:t>
            </a:r>
            <a:r>
              <a:rPr lang="fr-FR" sz="2800" b="1" dirty="0" err="1">
                <a:latin typeface="Avenir Black" panose="02000503020000020003" pitchFamily="2" charset="0"/>
                <a:cs typeface="Poppins" pitchFamily="2" charset="77"/>
              </a:rPr>
              <a:t>presentation</a:t>
            </a:r>
            <a:endParaRPr lang="fr-FR" sz="2800" b="1" dirty="0">
              <a:latin typeface="Avenir Black" panose="02000503020000020003" pitchFamily="2" charset="0"/>
              <a:cs typeface="Poppins" pitchFamily="2" charset="77"/>
            </a:endParaRPr>
          </a:p>
          <a:p>
            <a:pPr marL="0" indent="0">
              <a:lnSpc>
                <a:spcPct val="120000"/>
              </a:lnSpc>
              <a:buNone/>
            </a:pPr>
            <a:r>
              <a:rPr lang="fr-FR" sz="1300" u="none" strike="noStrike" dirty="0">
                <a:solidFill>
                  <a:srgbClr val="000000"/>
                </a:solidFill>
                <a:effectLst/>
                <a:highlight>
                  <a:srgbClr val="FFFFFF"/>
                </a:highlight>
                <a:latin typeface="Avenir Book" panose="02000503020000020003" pitchFamily="2" charset="0"/>
              </a:rPr>
              <a:t>Lorem ipsum </a:t>
            </a:r>
            <a:r>
              <a:rPr lang="fr-FR" sz="1300" u="none" strike="noStrike" dirty="0" err="1">
                <a:solidFill>
                  <a:srgbClr val="000000"/>
                </a:solidFill>
                <a:effectLst/>
                <a:highlight>
                  <a:srgbClr val="FFFFFF"/>
                </a:highlight>
                <a:latin typeface="Avenir Book" panose="02000503020000020003" pitchFamily="2" charset="0"/>
              </a:rPr>
              <a:t>dolor</a:t>
            </a:r>
            <a:r>
              <a:rPr lang="fr-FR" sz="1300" u="none" strike="noStrike" dirty="0">
                <a:solidFill>
                  <a:srgbClr val="000000"/>
                </a:solidFill>
                <a:effectLst/>
                <a:highlight>
                  <a:srgbClr val="FFFFFF"/>
                </a:highlight>
                <a:latin typeface="Avenir Book" panose="02000503020000020003" pitchFamily="2" charset="0"/>
              </a:rPr>
              <a:t> </a:t>
            </a:r>
            <a:r>
              <a:rPr lang="fr-FR" sz="1300" u="none" strike="noStrike" dirty="0" err="1">
                <a:solidFill>
                  <a:srgbClr val="000000"/>
                </a:solidFill>
                <a:effectLst/>
                <a:highlight>
                  <a:srgbClr val="FFFFFF"/>
                </a:highlight>
                <a:latin typeface="Avenir Book" panose="02000503020000020003" pitchFamily="2" charset="0"/>
              </a:rPr>
              <a:t>sit</a:t>
            </a:r>
            <a:r>
              <a:rPr lang="fr-FR" sz="1300" u="none" strike="noStrike" dirty="0">
                <a:solidFill>
                  <a:srgbClr val="000000"/>
                </a:solidFill>
                <a:effectLst/>
                <a:highlight>
                  <a:srgbClr val="FFFFFF"/>
                </a:highlight>
                <a:latin typeface="Avenir Book" panose="02000503020000020003" pitchFamily="2" charset="0"/>
              </a:rPr>
              <a:t> </a:t>
            </a:r>
            <a:r>
              <a:rPr lang="fr-FR" sz="1300" u="none" strike="noStrike" dirty="0" err="1">
                <a:solidFill>
                  <a:srgbClr val="000000"/>
                </a:solidFill>
                <a:effectLst/>
                <a:highlight>
                  <a:srgbClr val="FFFFFF"/>
                </a:highlight>
                <a:latin typeface="Avenir Book" panose="02000503020000020003" pitchFamily="2" charset="0"/>
              </a:rPr>
              <a:t>amet</a:t>
            </a:r>
            <a:r>
              <a:rPr lang="fr-FR" sz="1300" u="none" strike="noStrike" dirty="0">
                <a:solidFill>
                  <a:srgbClr val="000000"/>
                </a:solidFill>
                <a:effectLst/>
                <a:highlight>
                  <a:srgbClr val="FFFFFF"/>
                </a:highlight>
                <a:latin typeface="Avenir Book" panose="02000503020000020003" pitchFamily="2" charset="0"/>
              </a:rPr>
              <a:t>, </a:t>
            </a:r>
            <a:r>
              <a:rPr lang="fr-FR" sz="1300" u="none" strike="noStrike" dirty="0" err="1">
                <a:solidFill>
                  <a:srgbClr val="000000"/>
                </a:solidFill>
                <a:effectLst/>
                <a:highlight>
                  <a:srgbClr val="FFFFFF"/>
                </a:highlight>
                <a:latin typeface="Avenir Book" panose="02000503020000020003" pitchFamily="2" charset="0"/>
              </a:rPr>
              <a:t>consectetur</a:t>
            </a:r>
            <a:r>
              <a:rPr lang="fr-FR" sz="1300" u="none" strike="noStrike" dirty="0">
                <a:solidFill>
                  <a:srgbClr val="000000"/>
                </a:solidFill>
                <a:effectLst/>
                <a:highlight>
                  <a:srgbClr val="FFFFFF"/>
                </a:highlight>
                <a:latin typeface="Avenir Book" panose="02000503020000020003" pitchFamily="2" charset="0"/>
              </a:rPr>
              <a:t> </a:t>
            </a:r>
            <a:r>
              <a:rPr lang="fr-FR" sz="1300" u="none" strike="noStrike" dirty="0" err="1">
                <a:solidFill>
                  <a:srgbClr val="000000"/>
                </a:solidFill>
                <a:effectLst/>
                <a:highlight>
                  <a:srgbClr val="FFFFFF"/>
                </a:highlight>
                <a:latin typeface="Avenir Book" panose="02000503020000020003" pitchFamily="2" charset="0"/>
              </a:rPr>
              <a:t>adipiscing</a:t>
            </a:r>
            <a:r>
              <a:rPr lang="fr-FR" sz="1300" u="none" strike="noStrike" dirty="0">
                <a:solidFill>
                  <a:srgbClr val="000000"/>
                </a:solidFill>
                <a:effectLst/>
                <a:highlight>
                  <a:srgbClr val="FFFFFF"/>
                </a:highlight>
                <a:latin typeface="Avenir Book" panose="02000503020000020003" pitchFamily="2" charset="0"/>
              </a:rPr>
              <a:t> </a:t>
            </a:r>
            <a:r>
              <a:rPr lang="fr-FR" sz="1300" u="none" strike="noStrike" dirty="0" err="1">
                <a:solidFill>
                  <a:srgbClr val="000000"/>
                </a:solidFill>
                <a:effectLst/>
                <a:highlight>
                  <a:srgbClr val="FFFFFF"/>
                </a:highlight>
                <a:latin typeface="Avenir Book" panose="02000503020000020003" pitchFamily="2" charset="0"/>
              </a:rPr>
              <a:t>elit</a:t>
            </a:r>
            <a:r>
              <a:rPr lang="fr-FR" sz="1300" u="none" strike="noStrike" dirty="0">
                <a:solidFill>
                  <a:srgbClr val="000000"/>
                </a:solidFill>
                <a:effectLst/>
                <a:highlight>
                  <a:srgbClr val="FFFFFF"/>
                </a:highlight>
                <a:latin typeface="Avenir Book" panose="02000503020000020003" pitchFamily="2" charset="0"/>
              </a:rPr>
              <a:t>, </a:t>
            </a:r>
            <a:r>
              <a:rPr lang="fr-FR" sz="1300" u="none" strike="noStrike" dirty="0" err="1">
                <a:solidFill>
                  <a:srgbClr val="000000"/>
                </a:solidFill>
                <a:effectLst/>
                <a:highlight>
                  <a:srgbClr val="FFFFFF"/>
                </a:highlight>
                <a:latin typeface="Avenir Book" panose="02000503020000020003" pitchFamily="2" charset="0"/>
              </a:rPr>
              <a:t>sed</a:t>
            </a:r>
            <a:r>
              <a:rPr lang="fr-FR" sz="1300" u="none" strike="noStrike" dirty="0">
                <a:solidFill>
                  <a:srgbClr val="000000"/>
                </a:solidFill>
                <a:effectLst/>
                <a:highlight>
                  <a:srgbClr val="FFFFFF"/>
                </a:highlight>
                <a:latin typeface="Avenir Book" panose="02000503020000020003" pitchFamily="2" charset="0"/>
              </a:rPr>
              <a:t> do </a:t>
            </a:r>
            <a:r>
              <a:rPr lang="fr-FR" sz="1300" u="none" strike="noStrike" dirty="0" err="1">
                <a:solidFill>
                  <a:srgbClr val="000000"/>
                </a:solidFill>
                <a:effectLst/>
                <a:highlight>
                  <a:srgbClr val="FFFFFF"/>
                </a:highlight>
                <a:latin typeface="Avenir Book" panose="02000503020000020003" pitchFamily="2" charset="0"/>
              </a:rPr>
              <a:t>eiusmod</a:t>
            </a:r>
            <a:r>
              <a:rPr lang="fr-FR" sz="1300" u="none" strike="noStrike" dirty="0">
                <a:solidFill>
                  <a:srgbClr val="000000"/>
                </a:solidFill>
                <a:effectLst/>
                <a:highlight>
                  <a:srgbClr val="FFFFFF"/>
                </a:highlight>
                <a:latin typeface="Avenir Book" panose="02000503020000020003" pitchFamily="2" charset="0"/>
              </a:rPr>
              <a:t> </a:t>
            </a:r>
            <a:r>
              <a:rPr lang="fr-FR" sz="1300" u="none" strike="noStrike" dirty="0" err="1">
                <a:solidFill>
                  <a:srgbClr val="000000"/>
                </a:solidFill>
                <a:effectLst/>
                <a:highlight>
                  <a:srgbClr val="FFFFFF"/>
                </a:highlight>
                <a:latin typeface="Avenir Book" panose="02000503020000020003" pitchFamily="2" charset="0"/>
              </a:rPr>
              <a:t>tempor</a:t>
            </a:r>
            <a:r>
              <a:rPr lang="fr-FR" sz="1300" u="none" strike="noStrike" dirty="0">
                <a:solidFill>
                  <a:srgbClr val="000000"/>
                </a:solidFill>
                <a:effectLst/>
                <a:highlight>
                  <a:srgbClr val="FFFFFF"/>
                </a:highlight>
                <a:latin typeface="Avenir Book" panose="02000503020000020003" pitchFamily="2" charset="0"/>
              </a:rPr>
              <a:t> </a:t>
            </a:r>
            <a:r>
              <a:rPr lang="fr-FR" sz="1300" u="none" strike="noStrike" dirty="0" err="1">
                <a:solidFill>
                  <a:srgbClr val="000000"/>
                </a:solidFill>
                <a:effectLst/>
                <a:highlight>
                  <a:srgbClr val="FFFFFF"/>
                </a:highlight>
                <a:latin typeface="Avenir Book" panose="02000503020000020003" pitchFamily="2" charset="0"/>
              </a:rPr>
              <a:t>incididunt</a:t>
            </a:r>
            <a:r>
              <a:rPr lang="fr-FR" sz="1300" u="none" strike="noStrike" dirty="0">
                <a:solidFill>
                  <a:srgbClr val="000000"/>
                </a:solidFill>
                <a:effectLst/>
                <a:highlight>
                  <a:srgbClr val="FFFFFF"/>
                </a:highlight>
                <a:latin typeface="Avenir Book" panose="02000503020000020003" pitchFamily="2" charset="0"/>
              </a:rPr>
              <a:t>.</a:t>
            </a:r>
            <a:endParaRPr lang="fr-FR" sz="1300" dirty="0">
              <a:latin typeface="Avenir Book" panose="02000503020000020003" pitchFamily="2" charset="0"/>
              <a:cs typeface="Poppins" pitchFamily="2" charset="77"/>
            </a:endParaRPr>
          </a:p>
        </p:txBody>
      </p:sp>
      <p:sp>
        <p:nvSpPr>
          <p:cNvPr id="22" name="Espace réservé du texte 2">
            <a:extLst>
              <a:ext uri="{FF2B5EF4-FFF2-40B4-BE49-F238E27FC236}">
                <a16:creationId xmlns:a16="http://schemas.microsoft.com/office/drawing/2014/main" id="{DD48C78B-5C70-5932-4D49-6E51E9732DBE}"/>
              </a:ext>
            </a:extLst>
          </p:cNvPr>
          <p:cNvSpPr>
            <a:spLocks noGrp="1"/>
          </p:cNvSpPr>
          <p:nvPr>
            <p:ph type="body" sz="quarter" idx="15" hasCustomPrompt="1"/>
          </p:nvPr>
        </p:nvSpPr>
        <p:spPr>
          <a:xfrm>
            <a:off x="7380217" y="2282552"/>
            <a:ext cx="3648297" cy="901700"/>
          </a:xfrm>
        </p:spPr>
        <p:txBody>
          <a:bodyPr>
            <a:normAutofit fontScale="92500" lnSpcReduction="20000"/>
          </a:bodyPr>
          <a:lstStyle>
            <a:lvl1pPr>
              <a:defRPr sz="2600"/>
            </a:lvl1pPr>
          </a:lstStyle>
          <a:p>
            <a:pPr marL="0" indent="0">
              <a:buNone/>
            </a:pPr>
            <a:r>
              <a:rPr lang="fr-FR" sz="2800" b="1" dirty="0">
                <a:latin typeface="Avenir Black" panose="02000503020000020003" pitchFamily="2" charset="0"/>
                <a:cs typeface="Poppins" pitchFamily="2" charset="77"/>
              </a:rPr>
              <a:t>Discussion</a:t>
            </a:r>
          </a:p>
          <a:p>
            <a:pPr marL="0" indent="0">
              <a:lnSpc>
                <a:spcPct val="120000"/>
              </a:lnSpc>
              <a:buNone/>
            </a:pPr>
            <a:r>
              <a:rPr lang="fr-FR" sz="1300" u="none" strike="noStrike" dirty="0">
                <a:solidFill>
                  <a:srgbClr val="000000"/>
                </a:solidFill>
                <a:effectLst/>
                <a:highlight>
                  <a:srgbClr val="FFFFFF"/>
                </a:highlight>
                <a:latin typeface="Avenir Book" panose="02000503020000020003" pitchFamily="2" charset="0"/>
              </a:rPr>
              <a:t>Lorem ipsum </a:t>
            </a:r>
            <a:r>
              <a:rPr lang="fr-FR" sz="1300" u="none" strike="noStrike" dirty="0" err="1">
                <a:solidFill>
                  <a:srgbClr val="000000"/>
                </a:solidFill>
                <a:effectLst/>
                <a:highlight>
                  <a:srgbClr val="FFFFFF"/>
                </a:highlight>
                <a:latin typeface="Avenir Book" panose="02000503020000020003" pitchFamily="2" charset="0"/>
              </a:rPr>
              <a:t>dolor</a:t>
            </a:r>
            <a:r>
              <a:rPr lang="fr-FR" sz="1300" u="none" strike="noStrike" dirty="0">
                <a:solidFill>
                  <a:srgbClr val="000000"/>
                </a:solidFill>
                <a:effectLst/>
                <a:highlight>
                  <a:srgbClr val="FFFFFF"/>
                </a:highlight>
                <a:latin typeface="Avenir Book" panose="02000503020000020003" pitchFamily="2" charset="0"/>
              </a:rPr>
              <a:t> </a:t>
            </a:r>
            <a:r>
              <a:rPr lang="fr-FR" sz="1300" u="none" strike="noStrike" dirty="0" err="1">
                <a:solidFill>
                  <a:srgbClr val="000000"/>
                </a:solidFill>
                <a:effectLst/>
                <a:highlight>
                  <a:srgbClr val="FFFFFF"/>
                </a:highlight>
                <a:latin typeface="Avenir Book" panose="02000503020000020003" pitchFamily="2" charset="0"/>
              </a:rPr>
              <a:t>sit</a:t>
            </a:r>
            <a:r>
              <a:rPr lang="fr-FR" sz="1300" u="none" strike="noStrike" dirty="0">
                <a:solidFill>
                  <a:srgbClr val="000000"/>
                </a:solidFill>
                <a:effectLst/>
                <a:highlight>
                  <a:srgbClr val="FFFFFF"/>
                </a:highlight>
                <a:latin typeface="Avenir Book" panose="02000503020000020003" pitchFamily="2" charset="0"/>
              </a:rPr>
              <a:t> </a:t>
            </a:r>
            <a:r>
              <a:rPr lang="fr-FR" sz="1300" u="none" strike="noStrike" dirty="0" err="1">
                <a:solidFill>
                  <a:srgbClr val="000000"/>
                </a:solidFill>
                <a:effectLst/>
                <a:highlight>
                  <a:srgbClr val="FFFFFF"/>
                </a:highlight>
                <a:latin typeface="Avenir Book" panose="02000503020000020003" pitchFamily="2" charset="0"/>
              </a:rPr>
              <a:t>amet</a:t>
            </a:r>
            <a:r>
              <a:rPr lang="fr-FR" sz="1300" u="none" strike="noStrike" dirty="0">
                <a:solidFill>
                  <a:srgbClr val="000000"/>
                </a:solidFill>
                <a:effectLst/>
                <a:highlight>
                  <a:srgbClr val="FFFFFF"/>
                </a:highlight>
                <a:latin typeface="Avenir Book" panose="02000503020000020003" pitchFamily="2" charset="0"/>
              </a:rPr>
              <a:t>, </a:t>
            </a:r>
            <a:r>
              <a:rPr lang="fr-FR" sz="1300" u="none" strike="noStrike" dirty="0" err="1">
                <a:solidFill>
                  <a:srgbClr val="000000"/>
                </a:solidFill>
                <a:effectLst/>
                <a:highlight>
                  <a:srgbClr val="FFFFFF"/>
                </a:highlight>
                <a:latin typeface="Avenir Book" panose="02000503020000020003" pitchFamily="2" charset="0"/>
              </a:rPr>
              <a:t>consectetur</a:t>
            </a:r>
            <a:r>
              <a:rPr lang="fr-FR" sz="1300" u="none" strike="noStrike" dirty="0">
                <a:solidFill>
                  <a:srgbClr val="000000"/>
                </a:solidFill>
                <a:effectLst/>
                <a:highlight>
                  <a:srgbClr val="FFFFFF"/>
                </a:highlight>
                <a:latin typeface="Avenir Book" panose="02000503020000020003" pitchFamily="2" charset="0"/>
              </a:rPr>
              <a:t> </a:t>
            </a:r>
            <a:r>
              <a:rPr lang="fr-FR" sz="1300" u="none" strike="noStrike" dirty="0" err="1">
                <a:solidFill>
                  <a:srgbClr val="000000"/>
                </a:solidFill>
                <a:effectLst/>
                <a:highlight>
                  <a:srgbClr val="FFFFFF"/>
                </a:highlight>
                <a:latin typeface="Avenir Book" panose="02000503020000020003" pitchFamily="2" charset="0"/>
              </a:rPr>
              <a:t>adipiscing</a:t>
            </a:r>
            <a:r>
              <a:rPr lang="fr-FR" sz="1300" u="none" strike="noStrike" dirty="0">
                <a:solidFill>
                  <a:srgbClr val="000000"/>
                </a:solidFill>
                <a:effectLst/>
                <a:highlight>
                  <a:srgbClr val="FFFFFF"/>
                </a:highlight>
                <a:latin typeface="Avenir Book" panose="02000503020000020003" pitchFamily="2" charset="0"/>
              </a:rPr>
              <a:t> </a:t>
            </a:r>
            <a:r>
              <a:rPr lang="fr-FR" sz="1300" u="none" strike="noStrike" dirty="0" err="1">
                <a:solidFill>
                  <a:srgbClr val="000000"/>
                </a:solidFill>
                <a:effectLst/>
                <a:highlight>
                  <a:srgbClr val="FFFFFF"/>
                </a:highlight>
                <a:latin typeface="Avenir Book" panose="02000503020000020003" pitchFamily="2" charset="0"/>
              </a:rPr>
              <a:t>elit</a:t>
            </a:r>
            <a:r>
              <a:rPr lang="fr-FR" sz="1300" u="none" strike="noStrike" dirty="0">
                <a:solidFill>
                  <a:srgbClr val="000000"/>
                </a:solidFill>
                <a:effectLst/>
                <a:highlight>
                  <a:srgbClr val="FFFFFF"/>
                </a:highlight>
                <a:latin typeface="Avenir Book" panose="02000503020000020003" pitchFamily="2" charset="0"/>
              </a:rPr>
              <a:t>, </a:t>
            </a:r>
            <a:r>
              <a:rPr lang="fr-FR" sz="1300" u="none" strike="noStrike" dirty="0" err="1">
                <a:solidFill>
                  <a:srgbClr val="000000"/>
                </a:solidFill>
                <a:effectLst/>
                <a:highlight>
                  <a:srgbClr val="FFFFFF"/>
                </a:highlight>
                <a:latin typeface="Avenir Book" panose="02000503020000020003" pitchFamily="2" charset="0"/>
              </a:rPr>
              <a:t>sed</a:t>
            </a:r>
            <a:r>
              <a:rPr lang="fr-FR" sz="1300" u="none" strike="noStrike" dirty="0">
                <a:solidFill>
                  <a:srgbClr val="000000"/>
                </a:solidFill>
                <a:effectLst/>
                <a:highlight>
                  <a:srgbClr val="FFFFFF"/>
                </a:highlight>
                <a:latin typeface="Avenir Book" panose="02000503020000020003" pitchFamily="2" charset="0"/>
              </a:rPr>
              <a:t> do </a:t>
            </a:r>
            <a:r>
              <a:rPr lang="fr-FR" sz="1300" u="none" strike="noStrike" dirty="0" err="1">
                <a:solidFill>
                  <a:srgbClr val="000000"/>
                </a:solidFill>
                <a:effectLst/>
                <a:highlight>
                  <a:srgbClr val="FFFFFF"/>
                </a:highlight>
                <a:latin typeface="Avenir Book" panose="02000503020000020003" pitchFamily="2" charset="0"/>
              </a:rPr>
              <a:t>eiusmod</a:t>
            </a:r>
            <a:r>
              <a:rPr lang="fr-FR" sz="1300" u="none" strike="noStrike" dirty="0">
                <a:solidFill>
                  <a:srgbClr val="000000"/>
                </a:solidFill>
                <a:effectLst/>
                <a:highlight>
                  <a:srgbClr val="FFFFFF"/>
                </a:highlight>
                <a:latin typeface="Avenir Book" panose="02000503020000020003" pitchFamily="2" charset="0"/>
              </a:rPr>
              <a:t> </a:t>
            </a:r>
            <a:r>
              <a:rPr lang="fr-FR" sz="1300" u="none" strike="noStrike" dirty="0" err="1">
                <a:solidFill>
                  <a:srgbClr val="000000"/>
                </a:solidFill>
                <a:effectLst/>
                <a:highlight>
                  <a:srgbClr val="FFFFFF"/>
                </a:highlight>
                <a:latin typeface="Avenir Book" panose="02000503020000020003" pitchFamily="2" charset="0"/>
              </a:rPr>
              <a:t>tempor</a:t>
            </a:r>
            <a:r>
              <a:rPr lang="fr-FR" sz="1300" u="none" strike="noStrike" dirty="0">
                <a:solidFill>
                  <a:srgbClr val="000000"/>
                </a:solidFill>
                <a:effectLst/>
                <a:highlight>
                  <a:srgbClr val="FFFFFF"/>
                </a:highlight>
                <a:latin typeface="Avenir Book" panose="02000503020000020003" pitchFamily="2" charset="0"/>
              </a:rPr>
              <a:t> </a:t>
            </a:r>
            <a:r>
              <a:rPr lang="fr-FR" sz="1300" u="none" strike="noStrike" dirty="0" err="1">
                <a:solidFill>
                  <a:srgbClr val="000000"/>
                </a:solidFill>
                <a:effectLst/>
                <a:highlight>
                  <a:srgbClr val="FFFFFF"/>
                </a:highlight>
                <a:latin typeface="Avenir Book" panose="02000503020000020003" pitchFamily="2" charset="0"/>
              </a:rPr>
              <a:t>incididunt</a:t>
            </a:r>
            <a:r>
              <a:rPr lang="fr-FR" sz="1300" u="none" strike="noStrike" dirty="0">
                <a:solidFill>
                  <a:srgbClr val="000000"/>
                </a:solidFill>
                <a:effectLst/>
                <a:highlight>
                  <a:srgbClr val="FFFFFF"/>
                </a:highlight>
                <a:latin typeface="Avenir Book" panose="02000503020000020003" pitchFamily="2" charset="0"/>
              </a:rPr>
              <a:t>.</a:t>
            </a:r>
            <a:endParaRPr lang="fr-FR" sz="1300" dirty="0">
              <a:latin typeface="Avenir Book" panose="02000503020000020003" pitchFamily="2" charset="0"/>
              <a:cs typeface="Poppins" pitchFamily="2" charset="77"/>
            </a:endParaRPr>
          </a:p>
        </p:txBody>
      </p:sp>
      <p:sp>
        <p:nvSpPr>
          <p:cNvPr id="23" name="Espace réservé du texte 2">
            <a:extLst>
              <a:ext uri="{FF2B5EF4-FFF2-40B4-BE49-F238E27FC236}">
                <a16:creationId xmlns:a16="http://schemas.microsoft.com/office/drawing/2014/main" id="{38F353CB-EF38-8AB7-32BD-1CEDC0A6211F}"/>
              </a:ext>
            </a:extLst>
          </p:cNvPr>
          <p:cNvSpPr>
            <a:spLocks noGrp="1"/>
          </p:cNvSpPr>
          <p:nvPr>
            <p:ph type="body" sz="quarter" idx="16" hasCustomPrompt="1"/>
          </p:nvPr>
        </p:nvSpPr>
        <p:spPr>
          <a:xfrm>
            <a:off x="7380217" y="3632154"/>
            <a:ext cx="3648297" cy="901700"/>
          </a:xfrm>
        </p:spPr>
        <p:txBody>
          <a:bodyPr>
            <a:normAutofit fontScale="92500" lnSpcReduction="20000"/>
          </a:bodyPr>
          <a:lstStyle>
            <a:lvl1pPr>
              <a:defRPr sz="2600"/>
            </a:lvl1pPr>
          </a:lstStyle>
          <a:p>
            <a:pPr marL="0" indent="0">
              <a:buNone/>
            </a:pPr>
            <a:r>
              <a:rPr lang="fr-FR" sz="2800" b="1" dirty="0">
                <a:latin typeface="Avenir Black" panose="02000503020000020003" pitchFamily="2" charset="0"/>
                <a:cs typeface="Poppins" pitchFamily="2" charset="77"/>
              </a:rPr>
              <a:t>Conclusion</a:t>
            </a:r>
          </a:p>
          <a:p>
            <a:pPr marL="0" indent="0">
              <a:lnSpc>
                <a:spcPct val="120000"/>
              </a:lnSpc>
              <a:buNone/>
            </a:pPr>
            <a:r>
              <a:rPr lang="fr-FR" sz="1300" u="none" strike="noStrike" dirty="0">
                <a:solidFill>
                  <a:srgbClr val="000000"/>
                </a:solidFill>
                <a:effectLst/>
                <a:highlight>
                  <a:srgbClr val="FFFFFF"/>
                </a:highlight>
                <a:latin typeface="Avenir Book" panose="02000503020000020003" pitchFamily="2" charset="0"/>
              </a:rPr>
              <a:t>Lorem ipsum </a:t>
            </a:r>
            <a:r>
              <a:rPr lang="fr-FR" sz="1300" u="none" strike="noStrike" dirty="0" err="1">
                <a:solidFill>
                  <a:srgbClr val="000000"/>
                </a:solidFill>
                <a:effectLst/>
                <a:highlight>
                  <a:srgbClr val="FFFFFF"/>
                </a:highlight>
                <a:latin typeface="Avenir Book" panose="02000503020000020003" pitchFamily="2" charset="0"/>
              </a:rPr>
              <a:t>dolor</a:t>
            </a:r>
            <a:r>
              <a:rPr lang="fr-FR" sz="1300" u="none" strike="noStrike" dirty="0">
                <a:solidFill>
                  <a:srgbClr val="000000"/>
                </a:solidFill>
                <a:effectLst/>
                <a:highlight>
                  <a:srgbClr val="FFFFFF"/>
                </a:highlight>
                <a:latin typeface="Avenir Book" panose="02000503020000020003" pitchFamily="2" charset="0"/>
              </a:rPr>
              <a:t> </a:t>
            </a:r>
            <a:r>
              <a:rPr lang="fr-FR" sz="1300" u="none" strike="noStrike" dirty="0" err="1">
                <a:solidFill>
                  <a:srgbClr val="000000"/>
                </a:solidFill>
                <a:effectLst/>
                <a:highlight>
                  <a:srgbClr val="FFFFFF"/>
                </a:highlight>
                <a:latin typeface="Avenir Book" panose="02000503020000020003" pitchFamily="2" charset="0"/>
              </a:rPr>
              <a:t>sit</a:t>
            </a:r>
            <a:r>
              <a:rPr lang="fr-FR" sz="1300" u="none" strike="noStrike" dirty="0">
                <a:solidFill>
                  <a:srgbClr val="000000"/>
                </a:solidFill>
                <a:effectLst/>
                <a:highlight>
                  <a:srgbClr val="FFFFFF"/>
                </a:highlight>
                <a:latin typeface="Avenir Book" panose="02000503020000020003" pitchFamily="2" charset="0"/>
              </a:rPr>
              <a:t> </a:t>
            </a:r>
            <a:r>
              <a:rPr lang="fr-FR" sz="1300" u="none" strike="noStrike" dirty="0" err="1">
                <a:solidFill>
                  <a:srgbClr val="000000"/>
                </a:solidFill>
                <a:effectLst/>
                <a:highlight>
                  <a:srgbClr val="FFFFFF"/>
                </a:highlight>
                <a:latin typeface="Avenir Book" panose="02000503020000020003" pitchFamily="2" charset="0"/>
              </a:rPr>
              <a:t>amet</a:t>
            </a:r>
            <a:r>
              <a:rPr lang="fr-FR" sz="1300" u="none" strike="noStrike" dirty="0">
                <a:solidFill>
                  <a:srgbClr val="000000"/>
                </a:solidFill>
                <a:effectLst/>
                <a:highlight>
                  <a:srgbClr val="FFFFFF"/>
                </a:highlight>
                <a:latin typeface="Avenir Book" panose="02000503020000020003" pitchFamily="2" charset="0"/>
              </a:rPr>
              <a:t>, </a:t>
            </a:r>
            <a:r>
              <a:rPr lang="fr-FR" sz="1300" u="none" strike="noStrike" dirty="0" err="1">
                <a:solidFill>
                  <a:srgbClr val="000000"/>
                </a:solidFill>
                <a:effectLst/>
                <a:highlight>
                  <a:srgbClr val="FFFFFF"/>
                </a:highlight>
                <a:latin typeface="Avenir Book" panose="02000503020000020003" pitchFamily="2" charset="0"/>
              </a:rPr>
              <a:t>consectetur</a:t>
            </a:r>
            <a:r>
              <a:rPr lang="fr-FR" sz="1300" u="none" strike="noStrike" dirty="0">
                <a:solidFill>
                  <a:srgbClr val="000000"/>
                </a:solidFill>
                <a:effectLst/>
                <a:highlight>
                  <a:srgbClr val="FFFFFF"/>
                </a:highlight>
                <a:latin typeface="Avenir Book" panose="02000503020000020003" pitchFamily="2" charset="0"/>
              </a:rPr>
              <a:t> </a:t>
            </a:r>
            <a:r>
              <a:rPr lang="fr-FR" sz="1300" u="none" strike="noStrike" dirty="0" err="1">
                <a:solidFill>
                  <a:srgbClr val="000000"/>
                </a:solidFill>
                <a:effectLst/>
                <a:highlight>
                  <a:srgbClr val="FFFFFF"/>
                </a:highlight>
                <a:latin typeface="Avenir Book" panose="02000503020000020003" pitchFamily="2" charset="0"/>
              </a:rPr>
              <a:t>adipiscing</a:t>
            </a:r>
            <a:r>
              <a:rPr lang="fr-FR" sz="1300" u="none" strike="noStrike" dirty="0">
                <a:solidFill>
                  <a:srgbClr val="000000"/>
                </a:solidFill>
                <a:effectLst/>
                <a:highlight>
                  <a:srgbClr val="FFFFFF"/>
                </a:highlight>
                <a:latin typeface="Avenir Book" panose="02000503020000020003" pitchFamily="2" charset="0"/>
              </a:rPr>
              <a:t> </a:t>
            </a:r>
            <a:r>
              <a:rPr lang="fr-FR" sz="1300" u="none" strike="noStrike" dirty="0" err="1">
                <a:solidFill>
                  <a:srgbClr val="000000"/>
                </a:solidFill>
                <a:effectLst/>
                <a:highlight>
                  <a:srgbClr val="FFFFFF"/>
                </a:highlight>
                <a:latin typeface="Avenir Book" panose="02000503020000020003" pitchFamily="2" charset="0"/>
              </a:rPr>
              <a:t>elit</a:t>
            </a:r>
            <a:r>
              <a:rPr lang="fr-FR" sz="1300" u="none" strike="noStrike" dirty="0">
                <a:solidFill>
                  <a:srgbClr val="000000"/>
                </a:solidFill>
                <a:effectLst/>
                <a:highlight>
                  <a:srgbClr val="FFFFFF"/>
                </a:highlight>
                <a:latin typeface="Avenir Book" panose="02000503020000020003" pitchFamily="2" charset="0"/>
              </a:rPr>
              <a:t>, </a:t>
            </a:r>
            <a:r>
              <a:rPr lang="fr-FR" sz="1300" u="none" strike="noStrike" dirty="0" err="1">
                <a:solidFill>
                  <a:srgbClr val="000000"/>
                </a:solidFill>
                <a:effectLst/>
                <a:highlight>
                  <a:srgbClr val="FFFFFF"/>
                </a:highlight>
                <a:latin typeface="Avenir Book" panose="02000503020000020003" pitchFamily="2" charset="0"/>
              </a:rPr>
              <a:t>sed</a:t>
            </a:r>
            <a:r>
              <a:rPr lang="fr-FR" sz="1300" u="none" strike="noStrike" dirty="0">
                <a:solidFill>
                  <a:srgbClr val="000000"/>
                </a:solidFill>
                <a:effectLst/>
                <a:highlight>
                  <a:srgbClr val="FFFFFF"/>
                </a:highlight>
                <a:latin typeface="Avenir Book" panose="02000503020000020003" pitchFamily="2" charset="0"/>
              </a:rPr>
              <a:t> do </a:t>
            </a:r>
            <a:r>
              <a:rPr lang="fr-FR" sz="1300" u="none" strike="noStrike" dirty="0" err="1">
                <a:solidFill>
                  <a:srgbClr val="000000"/>
                </a:solidFill>
                <a:effectLst/>
                <a:highlight>
                  <a:srgbClr val="FFFFFF"/>
                </a:highlight>
                <a:latin typeface="Avenir Book" panose="02000503020000020003" pitchFamily="2" charset="0"/>
              </a:rPr>
              <a:t>eiusmod</a:t>
            </a:r>
            <a:r>
              <a:rPr lang="fr-FR" sz="1300" u="none" strike="noStrike" dirty="0">
                <a:solidFill>
                  <a:srgbClr val="000000"/>
                </a:solidFill>
                <a:effectLst/>
                <a:highlight>
                  <a:srgbClr val="FFFFFF"/>
                </a:highlight>
                <a:latin typeface="Avenir Book" panose="02000503020000020003" pitchFamily="2" charset="0"/>
              </a:rPr>
              <a:t> </a:t>
            </a:r>
            <a:r>
              <a:rPr lang="fr-FR" sz="1300" u="none" strike="noStrike" dirty="0" err="1">
                <a:solidFill>
                  <a:srgbClr val="000000"/>
                </a:solidFill>
                <a:effectLst/>
                <a:highlight>
                  <a:srgbClr val="FFFFFF"/>
                </a:highlight>
                <a:latin typeface="Avenir Book" panose="02000503020000020003" pitchFamily="2" charset="0"/>
              </a:rPr>
              <a:t>tempor</a:t>
            </a:r>
            <a:r>
              <a:rPr lang="fr-FR" sz="1300" u="none" strike="noStrike" dirty="0">
                <a:solidFill>
                  <a:srgbClr val="000000"/>
                </a:solidFill>
                <a:effectLst/>
                <a:highlight>
                  <a:srgbClr val="FFFFFF"/>
                </a:highlight>
                <a:latin typeface="Avenir Book" panose="02000503020000020003" pitchFamily="2" charset="0"/>
              </a:rPr>
              <a:t> </a:t>
            </a:r>
            <a:r>
              <a:rPr lang="fr-FR" sz="1300" u="none" strike="noStrike" dirty="0" err="1">
                <a:solidFill>
                  <a:srgbClr val="000000"/>
                </a:solidFill>
                <a:effectLst/>
                <a:highlight>
                  <a:srgbClr val="FFFFFF"/>
                </a:highlight>
                <a:latin typeface="Avenir Book" panose="02000503020000020003" pitchFamily="2" charset="0"/>
              </a:rPr>
              <a:t>incididunt</a:t>
            </a:r>
            <a:r>
              <a:rPr lang="fr-FR" sz="1300" u="none" strike="noStrike" dirty="0">
                <a:solidFill>
                  <a:srgbClr val="000000"/>
                </a:solidFill>
                <a:effectLst/>
                <a:highlight>
                  <a:srgbClr val="FFFFFF"/>
                </a:highlight>
                <a:latin typeface="Avenir Book" panose="02000503020000020003" pitchFamily="2" charset="0"/>
              </a:rPr>
              <a:t>.</a:t>
            </a:r>
            <a:endParaRPr lang="fr-FR" sz="1300" dirty="0">
              <a:latin typeface="Avenir Book" panose="02000503020000020003" pitchFamily="2" charset="0"/>
              <a:cs typeface="Poppins" pitchFamily="2" charset="77"/>
            </a:endParaRPr>
          </a:p>
        </p:txBody>
      </p:sp>
      <p:sp>
        <p:nvSpPr>
          <p:cNvPr id="24" name="Espace réservé du texte 2">
            <a:extLst>
              <a:ext uri="{FF2B5EF4-FFF2-40B4-BE49-F238E27FC236}">
                <a16:creationId xmlns:a16="http://schemas.microsoft.com/office/drawing/2014/main" id="{03803166-6D99-B7A5-5DB0-91DD49D33A54}"/>
              </a:ext>
            </a:extLst>
          </p:cNvPr>
          <p:cNvSpPr>
            <a:spLocks noGrp="1"/>
          </p:cNvSpPr>
          <p:nvPr>
            <p:ph type="body" sz="quarter" idx="17" hasCustomPrompt="1"/>
          </p:nvPr>
        </p:nvSpPr>
        <p:spPr>
          <a:xfrm>
            <a:off x="7380217" y="4968975"/>
            <a:ext cx="3648297" cy="901700"/>
          </a:xfrm>
        </p:spPr>
        <p:txBody>
          <a:bodyPr>
            <a:normAutofit fontScale="92500" lnSpcReduction="20000"/>
          </a:bodyPr>
          <a:lstStyle>
            <a:lvl1pPr>
              <a:defRPr sz="2600"/>
            </a:lvl1pPr>
          </a:lstStyle>
          <a:p>
            <a:pPr marL="0" indent="0">
              <a:buNone/>
            </a:pPr>
            <a:r>
              <a:rPr lang="fr-FR" sz="2800" b="1" dirty="0" err="1">
                <a:latin typeface="Avenir Black" panose="02000503020000020003" pitchFamily="2" charset="0"/>
                <a:cs typeface="Poppins" pitchFamily="2" charset="77"/>
              </a:rPr>
              <a:t>Resources</a:t>
            </a:r>
            <a:endParaRPr lang="fr-FR" sz="2800" b="1" dirty="0">
              <a:latin typeface="Avenir Black" panose="02000503020000020003" pitchFamily="2" charset="0"/>
              <a:cs typeface="Poppins" pitchFamily="2" charset="77"/>
            </a:endParaRPr>
          </a:p>
          <a:p>
            <a:pPr marL="0" indent="0">
              <a:lnSpc>
                <a:spcPct val="120000"/>
              </a:lnSpc>
              <a:buNone/>
            </a:pPr>
            <a:r>
              <a:rPr lang="fr-FR" sz="1300" u="none" strike="noStrike" dirty="0">
                <a:solidFill>
                  <a:srgbClr val="000000"/>
                </a:solidFill>
                <a:effectLst/>
                <a:highlight>
                  <a:srgbClr val="FFFFFF"/>
                </a:highlight>
                <a:latin typeface="Avenir Book" panose="02000503020000020003" pitchFamily="2" charset="0"/>
              </a:rPr>
              <a:t>Lorem ipsum </a:t>
            </a:r>
            <a:r>
              <a:rPr lang="fr-FR" sz="1300" u="none" strike="noStrike" dirty="0" err="1">
                <a:solidFill>
                  <a:srgbClr val="000000"/>
                </a:solidFill>
                <a:effectLst/>
                <a:highlight>
                  <a:srgbClr val="FFFFFF"/>
                </a:highlight>
                <a:latin typeface="Avenir Book" panose="02000503020000020003" pitchFamily="2" charset="0"/>
              </a:rPr>
              <a:t>dolor</a:t>
            </a:r>
            <a:r>
              <a:rPr lang="fr-FR" sz="1300" u="none" strike="noStrike" dirty="0">
                <a:solidFill>
                  <a:srgbClr val="000000"/>
                </a:solidFill>
                <a:effectLst/>
                <a:highlight>
                  <a:srgbClr val="FFFFFF"/>
                </a:highlight>
                <a:latin typeface="Avenir Book" panose="02000503020000020003" pitchFamily="2" charset="0"/>
              </a:rPr>
              <a:t> </a:t>
            </a:r>
            <a:r>
              <a:rPr lang="fr-FR" sz="1300" u="none" strike="noStrike" dirty="0" err="1">
                <a:solidFill>
                  <a:srgbClr val="000000"/>
                </a:solidFill>
                <a:effectLst/>
                <a:highlight>
                  <a:srgbClr val="FFFFFF"/>
                </a:highlight>
                <a:latin typeface="Avenir Book" panose="02000503020000020003" pitchFamily="2" charset="0"/>
              </a:rPr>
              <a:t>sit</a:t>
            </a:r>
            <a:r>
              <a:rPr lang="fr-FR" sz="1300" u="none" strike="noStrike" dirty="0">
                <a:solidFill>
                  <a:srgbClr val="000000"/>
                </a:solidFill>
                <a:effectLst/>
                <a:highlight>
                  <a:srgbClr val="FFFFFF"/>
                </a:highlight>
                <a:latin typeface="Avenir Book" panose="02000503020000020003" pitchFamily="2" charset="0"/>
              </a:rPr>
              <a:t> </a:t>
            </a:r>
            <a:r>
              <a:rPr lang="fr-FR" sz="1300" u="none" strike="noStrike" dirty="0" err="1">
                <a:solidFill>
                  <a:srgbClr val="000000"/>
                </a:solidFill>
                <a:effectLst/>
                <a:highlight>
                  <a:srgbClr val="FFFFFF"/>
                </a:highlight>
                <a:latin typeface="Avenir Book" panose="02000503020000020003" pitchFamily="2" charset="0"/>
              </a:rPr>
              <a:t>amet</a:t>
            </a:r>
            <a:r>
              <a:rPr lang="fr-FR" sz="1300" u="none" strike="noStrike" dirty="0">
                <a:solidFill>
                  <a:srgbClr val="000000"/>
                </a:solidFill>
                <a:effectLst/>
                <a:highlight>
                  <a:srgbClr val="FFFFFF"/>
                </a:highlight>
                <a:latin typeface="Avenir Book" panose="02000503020000020003" pitchFamily="2" charset="0"/>
              </a:rPr>
              <a:t>, </a:t>
            </a:r>
            <a:r>
              <a:rPr lang="fr-FR" sz="1300" u="none" strike="noStrike" dirty="0" err="1">
                <a:solidFill>
                  <a:srgbClr val="000000"/>
                </a:solidFill>
                <a:effectLst/>
                <a:highlight>
                  <a:srgbClr val="FFFFFF"/>
                </a:highlight>
                <a:latin typeface="Avenir Book" panose="02000503020000020003" pitchFamily="2" charset="0"/>
              </a:rPr>
              <a:t>consectetur</a:t>
            </a:r>
            <a:r>
              <a:rPr lang="fr-FR" sz="1300" u="none" strike="noStrike" dirty="0">
                <a:solidFill>
                  <a:srgbClr val="000000"/>
                </a:solidFill>
                <a:effectLst/>
                <a:highlight>
                  <a:srgbClr val="FFFFFF"/>
                </a:highlight>
                <a:latin typeface="Avenir Book" panose="02000503020000020003" pitchFamily="2" charset="0"/>
              </a:rPr>
              <a:t> </a:t>
            </a:r>
            <a:r>
              <a:rPr lang="fr-FR" sz="1300" u="none" strike="noStrike" dirty="0" err="1">
                <a:solidFill>
                  <a:srgbClr val="000000"/>
                </a:solidFill>
                <a:effectLst/>
                <a:highlight>
                  <a:srgbClr val="FFFFFF"/>
                </a:highlight>
                <a:latin typeface="Avenir Book" panose="02000503020000020003" pitchFamily="2" charset="0"/>
              </a:rPr>
              <a:t>adipiscing</a:t>
            </a:r>
            <a:r>
              <a:rPr lang="fr-FR" sz="1300" u="none" strike="noStrike" dirty="0">
                <a:solidFill>
                  <a:srgbClr val="000000"/>
                </a:solidFill>
                <a:effectLst/>
                <a:highlight>
                  <a:srgbClr val="FFFFFF"/>
                </a:highlight>
                <a:latin typeface="Avenir Book" panose="02000503020000020003" pitchFamily="2" charset="0"/>
              </a:rPr>
              <a:t> </a:t>
            </a:r>
            <a:r>
              <a:rPr lang="fr-FR" sz="1300" u="none" strike="noStrike" dirty="0" err="1">
                <a:solidFill>
                  <a:srgbClr val="000000"/>
                </a:solidFill>
                <a:effectLst/>
                <a:highlight>
                  <a:srgbClr val="FFFFFF"/>
                </a:highlight>
                <a:latin typeface="Avenir Book" panose="02000503020000020003" pitchFamily="2" charset="0"/>
              </a:rPr>
              <a:t>elit</a:t>
            </a:r>
            <a:r>
              <a:rPr lang="fr-FR" sz="1300" u="none" strike="noStrike" dirty="0">
                <a:solidFill>
                  <a:srgbClr val="000000"/>
                </a:solidFill>
                <a:effectLst/>
                <a:highlight>
                  <a:srgbClr val="FFFFFF"/>
                </a:highlight>
                <a:latin typeface="Avenir Book" panose="02000503020000020003" pitchFamily="2" charset="0"/>
              </a:rPr>
              <a:t>, </a:t>
            </a:r>
            <a:r>
              <a:rPr lang="fr-FR" sz="1300" u="none" strike="noStrike" dirty="0" err="1">
                <a:solidFill>
                  <a:srgbClr val="000000"/>
                </a:solidFill>
                <a:effectLst/>
                <a:highlight>
                  <a:srgbClr val="FFFFFF"/>
                </a:highlight>
                <a:latin typeface="Avenir Book" panose="02000503020000020003" pitchFamily="2" charset="0"/>
              </a:rPr>
              <a:t>sed</a:t>
            </a:r>
            <a:r>
              <a:rPr lang="fr-FR" sz="1300" u="none" strike="noStrike" dirty="0">
                <a:solidFill>
                  <a:srgbClr val="000000"/>
                </a:solidFill>
                <a:effectLst/>
                <a:highlight>
                  <a:srgbClr val="FFFFFF"/>
                </a:highlight>
                <a:latin typeface="Avenir Book" panose="02000503020000020003" pitchFamily="2" charset="0"/>
              </a:rPr>
              <a:t> do </a:t>
            </a:r>
            <a:r>
              <a:rPr lang="fr-FR" sz="1300" u="none" strike="noStrike" dirty="0" err="1">
                <a:solidFill>
                  <a:srgbClr val="000000"/>
                </a:solidFill>
                <a:effectLst/>
                <a:highlight>
                  <a:srgbClr val="FFFFFF"/>
                </a:highlight>
                <a:latin typeface="Avenir Book" panose="02000503020000020003" pitchFamily="2" charset="0"/>
              </a:rPr>
              <a:t>eiusmod</a:t>
            </a:r>
            <a:r>
              <a:rPr lang="fr-FR" sz="1300" u="none" strike="noStrike" dirty="0">
                <a:solidFill>
                  <a:srgbClr val="000000"/>
                </a:solidFill>
                <a:effectLst/>
                <a:highlight>
                  <a:srgbClr val="FFFFFF"/>
                </a:highlight>
                <a:latin typeface="Avenir Book" panose="02000503020000020003" pitchFamily="2" charset="0"/>
              </a:rPr>
              <a:t> </a:t>
            </a:r>
            <a:r>
              <a:rPr lang="fr-FR" sz="1300" u="none" strike="noStrike" dirty="0" err="1">
                <a:solidFill>
                  <a:srgbClr val="000000"/>
                </a:solidFill>
                <a:effectLst/>
                <a:highlight>
                  <a:srgbClr val="FFFFFF"/>
                </a:highlight>
                <a:latin typeface="Avenir Book" panose="02000503020000020003" pitchFamily="2" charset="0"/>
              </a:rPr>
              <a:t>tempor</a:t>
            </a:r>
            <a:r>
              <a:rPr lang="fr-FR" sz="1300" u="none" strike="noStrike" dirty="0">
                <a:solidFill>
                  <a:srgbClr val="000000"/>
                </a:solidFill>
                <a:effectLst/>
                <a:highlight>
                  <a:srgbClr val="FFFFFF"/>
                </a:highlight>
                <a:latin typeface="Avenir Book" panose="02000503020000020003" pitchFamily="2" charset="0"/>
              </a:rPr>
              <a:t> </a:t>
            </a:r>
            <a:r>
              <a:rPr lang="fr-FR" sz="1300" u="none" strike="noStrike" dirty="0" err="1">
                <a:solidFill>
                  <a:srgbClr val="000000"/>
                </a:solidFill>
                <a:effectLst/>
                <a:highlight>
                  <a:srgbClr val="FFFFFF"/>
                </a:highlight>
                <a:latin typeface="Avenir Book" panose="02000503020000020003" pitchFamily="2" charset="0"/>
              </a:rPr>
              <a:t>incididunt</a:t>
            </a:r>
            <a:r>
              <a:rPr lang="fr-FR" sz="1300" u="none" strike="noStrike" dirty="0">
                <a:solidFill>
                  <a:srgbClr val="000000"/>
                </a:solidFill>
                <a:effectLst/>
                <a:highlight>
                  <a:srgbClr val="FFFFFF"/>
                </a:highlight>
                <a:latin typeface="Avenir Book" panose="02000503020000020003" pitchFamily="2" charset="0"/>
              </a:rPr>
              <a:t>.</a:t>
            </a:r>
            <a:endParaRPr lang="fr-FR" sz="1300" dirty="0">
              <a:latin typeface="Avenir Book" panose="02000503020000020003" pitchFamily="2" charset="0"/>
              <a:cs typeface="Poppins" pitchFamily="2" charset="77"/>
            </a:endParaRPr>
          </a:p>
        </p:txBody>
      </p:sp>
    </p:spTree>
    <p:extLst>
      <p:ext uri="{BB962C8B-B14F-4D97-AF65-F5344CB8AC3E}">
        <p14:creationId xmlns:p14="http://schemas.microsoft.com/office/powerpoint/2010/main" val="1875290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 textes">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6B7DC09-1298-42AA-B2A9-B22A81F9DF1E}"/>
              </a:ext>
            </a:extLst>
          </p:cNvPr>
          <p:cNvSpPr>
            <a:spLocks noGrp="1"/>
          </p:cNvSpPr>
          <p:nvPr>
            <p:ph sz="half" idx="1" hasCustomPrompt="1"/>
          </p:nvPr>
        </p:nvSpPr>
        <p:spPr>
          <a:xfrm>
            <a:off x="838200" y="702526"/>
            <a:ext cx="5181600" cy="2420683"/>
          </a:xfrm>
          <a:solidFill>
            <a:srgbClr val="86BDD9"/>
          </a:solidFill>
        </p:spPr>
        <p:txBody>
          <a:bodyPr>
            <a:normAutofit/>
          </a:bodyPr>
          <a:lstStyle>
            <a:lvl1pPr marL="228600" indent="-228600">
              <a:defRPr lang="fr-FR" sz="1400" b="0" u="none" strike="noStrike" kern="1200" dirty="0">
                <a:solidFill>
                  <a:schemeClr val="accent3"/>
                </a:solidFill>
                <a:effectLst/>
                <a:latin typeface="Avenir Book" panose="02000503020000020003" pitchFamily="2" charset="0"/>
                <a:ea typeface="+mj-ea"/>
                <a:cs typeface="+mj-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228600" lvl="0" indent="-228600" algn="l" defTabSz="914400" rtl="0" eaLnBrk="1" latinLnBrk="0" hangingPunct="1">
              <a:lnSpc>
                <a:spcPct val="90000"/>
              </a:lnSpc>
              <a:spcBef>
                <a:spcPts val="1000"/>
              </a:spcBef>
              <a:buFontTx/>
              <a:buBlip>
                <a:blip r:embed="rId2"/>
              </a:buBlip>
            </a:pPr>
            <a:r>
              <a:rPr lang="fr-FR" dirty="0"/>
              <a:t>Texte</a:t>
            </a:r>
          </a:p>
        </p:txBody>
      </p:sp>
      <p:sp>
        <p:nvSpPr>
          <p:cNvPr id="4" name="Espace réservé du contenu 3">
            <a:extLst>
              <a:ext uri="{FF2B5EF4-FFF2-40B4-BE49-F238E27FC236}">
                <a16:creationId xmlns:a16="http://schemas.microsoft.com/office/drawing/2014/main" id="{BE63A445-6E36-41CB-A723-A0889F8475BD}"/>
              </a:ext>
            </a:extLst>
          </p:cNvPr>
          <p:cNvSpPr>
            <a:spLocks noGrp="1"/>
          </p:cNvSpPr>
          <p:nvPr>
            <p:ph sz="half" idx="2" hasCustomPrompt="1"/>
          </p:nvPr>
        </p:nvSpPr>
        <p:spPr>
          <a:xfrm>
            <a:off x="6172200" y="702525"/>
            <a:ext cx="5181600" cy="5117373"/>
          </a:xfrm>
          <a:noFill/>
        </p:spPr>
        <p:txBody>
          <a:bodyPr vert="horz" lIns="91440" tIns="45720" rIns="91440" bIns="45720" rtlCol="0">
            <a:normAutofit/>
          </a:bodyPr>
          <a:lstStyle>
            <a:lvl1pPr>
              <a:defRPr lang="fr-FR" sz="1400" b="0" i="0" dirty="0">
                <a:solidFill>
                  <a:schemeClr val="tx2"/>
                </a:solidFill>
                <a:latin typeface="Avenir Book" panose="02000503020000020003" pitchFamily="2" charset="0"/>
              </a:defRPr>
            </a:lvl1pPr>
          </a:lstStyle>
          <a:p>
            <a:pPr marL="0" lvl="0" indent="0">
              <a:buNone/>
            </a:pPr>
            <a:r>
              <a:rPr lang="fr-FR" dirty="0"/>
              <a:t>Texte</a:t>
            </a:r>
          </a:p>
          <a:p>
            <a:pPr marL="0" lvl="0" indent="0">
              <a:buNone/>
            </a:pPr>
            <a:endParaRPr lang="fr-FR" dirty="0"/>
          </a:p>
        </p:txBody>
      </p:sp>
      <p:sp>
        <p:nvSpPr>
          <p:cNvPr id="8" name="Espace réservé du contenu 2">
            <a:extLst>
              <a:ext uri="{FF2B5EF4-FFF2-40B4-BE49-F238E27FC236}">
                <a16:creationId xmlns:a16="http://schemas.microsoft.com/office/drawing/2014/main" id="{717AF801-BF81-46B6-A577-4C8BC1C5637A}"/>
              </a:ext>
            </a:extLst>
          </p:cNvPr>
          <p:cNvSpPr>
            <a:spLocks noGrp="1"/>
          </p:cNvSpPr>
          <p:nvPr>
            <p:ph sz="half" idx="10" hasCustomPrompt="1"/>
          </p:nvPr>
        </p:nvSpPr>
        <p:spPr>
          <a:xfrm>
            <a:off x="838200" y="3299361"/>
            <a:ext cx="5181600" cy="2523506"/>
          </a:xfrm>
          <a:noFill/>
        </p:spPr>
        <p:txBody>
          <a:bodyPr>
            <a:normAutofit/>
          </a:bodyPr>
          <a:lstStyle>
            <a:lvl1pPr marL="228600" indent="-228600">
              <a:defRPr lang="fr-FR" sz="1400" b="0" u="none" strike="noStrike" kern="1200" dirty="0">
                <a:solidFill>
                  <a:srgbClr val="000000"/>
                </a:solidFill>
                <a:effectLst/>
                <a:latin typeface="Avenir Book" panose="02000503020000020003" pitchFamily="2" charset="0"/>
                <a:ea typeface="+mj-ea"/>
                <a:cs typeface="+mj-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228600" lvl="0" indent="-228600" algn="l" defTabSz="914400" rtl="0" eaLnBrk="1" latinLnBrk="0" hangingPunct="1">
              <a:lnSpc>
                <a:spcPct val="90000"/>
              </a:lnSpc>
              <a:spcBef>
                <a:spcPts val="1000"/>
              </a:spcBef>
              <a:buFontTx/>
              <a:buBlip>
                <a:blip r:embed="rId2"/>
              </a:buBlip>
            </a:pPr>
            <a:r>
              <a:rPr lang="fr-FR" dirty="0"/>
              <a:t>Texte</a:t>
            </a:r>
          </a:p>
        </p:txBody>
      </p:sp>
      <p:sp>
        <p:nvSpPr>
          <p:cNvPr id="6" name="Espace réservé du numéro de diapositive 2">
            <a:extLst>
              <a:ext uri="{FF2B5EF4-FFF2-40B4-BE49-F238E27FC236}">
                <a16:creationId xmlns:a16="http://schemas.microsoft.com/office/drawing/2014/main" id="{B4A1AD0F-D69B-469E-ACAC-5BB7AE9BA67F}"/>
              </a:ext>
            </a:extLst>
          </p:cNvPr>
          <p:cNvSpPr>
            <a:spLocks noGrp="1"/>
          </p:cNvSpPr>
          <p:nvPr>
            <p:ph type="sldNum" sz="quarter" idx="11"/>
          </p:nvPr>
        </p:nvSpPr>
        <p:spPr>
          <a:xfrm>
            <a:off x="10946102" y="6305797"/>
            <a:ext cx="406120" cy="265509"/>
          </a:xfrm>
        </p:spPr>
        <p:txBody>
          <a:bodyPr/>
          <a:lstStyle/>
          <a:p>
            <a:fld id="{141B9BFE-3C81-4D75-B42C-61ABDB6EFE08}" type="slidenum">
              <a:rPr lang="fr-FR" smtClean="0"/>
              <a:pPr/>
              <a:t>‹N°›</a:t>
            </a:fld>
            <a:endParaRPr lang="fr-FR" dirty="0"/>
          </a:p>
        </p:txBody>
      </p:sp>
    </p:spTree>
    <p:extLst>
      <p:ext uri="{BB962C8B-B14F-4D97-AF65-F5344CB8AC3E}">
        <p14:creationId xmlns:p14="http://schemas.microsoft.com/office/powerpoint/2010/main" val="42880113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re et  2 textes">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6B7DC09-1298-42AA-B2A9-B22A81F9DF1E}"/>
              </a:ext>
            </a:extLst>
          </p:cNvPr>
          <p:cNvSpPr>
            <a:spLocks noGrp="1"/>
          </p:cNvSpPr>
          <p:nvPr>
            <p:ph sz="half" idx="1" hasCustomPrompt="1"/>
          </p:nvPr>
        </p:nvSpPr>
        <p:spPr>
          <a:xfrm>
            <a:off x="838200" y="1716923"/>
            <a:ext cx="5181600" cy="4108924"/>
          </a:xfrm>
          <a:solidFill>
            <a:schemeClr val="tx1">
              <a:lumMod val="75000"/>
            </a:schemeClr>
          </a:solidFill>
        </p:spPr>
        <p:txBody>
          <a:bodyPr/>
          <a:lstStyle>
            <a:lvl1pPr>
              <a:defRPr lang="fr-FR" sz="1400" b="0" u="none" strike="noStrike" kern="1200" dirty="0">
                <a:solidFill>
                  <a:schemeClr val="accent3"/>
                </a:solidFill>
                <a:effectLst/>
                <a:latin typeface="Avenir Book" panose="02000503020000020003" pitchFamily="2" charset="0"/>
                <a:ea typeface="+mj-ea"/>
                <a:cs typeface="+mj-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Texte</a:t>
            </a:r>
          </a:p>
        </p:txBody>
      </p:sp>
      <p:sp>
        <p:nvSpPr>
          <p:cNvPr id="4" name="Espace réservé du contenu 3">
            <a:extLst>
              <a:ext uri="{FF2B5EF4-FFF2-40B4-BE49-F238E27FC236}">
                <a16:creationId xmlns:a16="http://schemas.microsoft.com/office/drawing/2014/main" id="{BE63A445-6E36-41CB-A723-A0889F8475BD}"/>
              </a:ext>
            </a:extLst>
          </p:cNvPr>
          <p:cNvSpPr>
            <a:spLocks noGrp="1"/>
          </p:cNvSpPr>
          <p:nvPr>
            <p:ph sz="half" idx="2" hasCustomPrompt="1"/>
          </p:nvPr>
        </p:nvSpPr>
        <p:spPr>
          <a:xfrm>
            <a:off x="6172200" y="1716923"/>
            <a:ext cx="5181600" cy="4108924"/>
          </a:xfrm>
          <a:noFill/>
        </p:spPr>
        <p:txBody>
          <a:bodyPr vert="horz" lIns="91440" tIns="45720" rIns="91440" bIns="45720" rtlCol="0">
            <a:normAutofit/>
          </a:bodyPr>
          <a:lstStyle>
            <a:lvl1pPr>
              <a:defRPr lang="fr-FR" sz="1400" b="0" u="none" strike="noStrike" dirty="0">
                <a:solidFill>
                  <a:srgbClr val="000000"/>
                </a:solidFill>
                <a:effectLst/>
                <a:latin typeface="Avenir Book" panose="02000503020000020003" pitchFamily="2" charset="0"/>
                <a:ea typeface="+mj-ea"/>
                <a:cs typeface="+mj-cs"/>
              </a:defRPr>
            </a:lvl1pPr>
          </a:lstStyle>
          <a:p>
            <a:pPr lvl="0"/>
            <a:r>
              <a:rPr lang="fr-FR" dirty="0"/>
              <a:t>Texte</a:t>
            </a:r>
          </a:p>
        </p:txBody>
      </p:sp>
      <p:sp>
        <p:nvSpPr>
          <p:cNvPr id="9" name="Espace réservé du numéro de diapositive 2">
            <a:extLst>
              <a:ext uri="{FF2B5EF4-FFF2-40B4-BE49-F238E27FC236}">
                <a16:creationId xmlns:a16="http://schemas.microsoft.com/office/drawing/2014/main" id="{086B80B6-9C73-436D-92E4-5896059C6A6E}"/>
              </a:ext>
            </a:extLst>
          </p:cNvPr>
          <p:cNvSpPr>
            <a:spLocks noGrp="1"/>
          </p:cNvSpPr>
          <p:nvPr>
            <p:ph type="sldNum" sz="quarter" idx="10"/>
          </p:nvPr>
        </p:nvSpPr>
        <p:spPr>
          <a:xfrm>
            <a:off x="10946102" y="6305797"/>
            <a:ext cx="406120" cy="265509"/>
          </a:xfrm>
        </p:spPr>
        <p:txBody>
          <a:bodyPr/>
          <a:lstStyle/>
          <a:p>
            <a:fld id="{141B9BFE-3C81-4D75-B42C-61ABDB6EFE08}" type="slidenum">
              <a:rPr lang="fr-FR" smtClean="0"/>
              <a:pPr/>
              <a:t>‹N°›</a:t>
            </a:fld>
            <a:endParaRPr lang="fr-FR" dirty="0"/>
          </a:p>
        </p:txBody>
      </p:sp>
      <p:sp>
        <p:nvSpPr>
          <p:cNvPr id="6" name="Titre 1">
            <a:extLst>
              <a:ext uri="{FF2B5EF4-FFF2-40B4-BE49-F238E27FC236}">
                <a16:creationId xmlns:a16="http://schemas.microsoft.com/office/drawing/2014/main" id="{744B73B6-3BC4-5144-80E0-96D363E0F819}"/>
              </a:ext>
            </a:extLst>
          </p:cNvPr>
          <p:cNvSpPr txBox="1">
            <a:spLocks/>
          </p:cNvSpPr>
          <p:nvPr userDrawn="1"/>
        </p:nvSpPr>
        <p:spPr>
          <a:xfrm>
            <a:off x="838198" y="732598"/>
            <a:ext cx="10515600" cy="6749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fr-FR" sz="3600" b="1" i="0" kern="1200" dirty="0">
                <a:solidFill>
                  <a:schemeClr val="tx1"/>
                </a:solidFill>
                <a:latin typeface="Avenir Medium" panose="02000503020000020003" pitchFamily="2" charset="0"/>
                <a:ea typeface="+mj-ea"/>
                <a:cs typeface="Arial Narrow" panose="020B0604020202020204" pitchFamily="34" charset="0"/>
              </a:defRPr>
            </a:lvl1pPr>
          </a:lstStyle>
          <a:p>
            <a:r>
              <a:rPr lang="fr-FR" dirty="0"/>
              <a:t>Modifiez le style du titre</a:t>
            </a:r>
          </a:p>
        </p:txBody>
      </p:sp>
    </p:spTree>
    <p:extLst>
      <p:ext uri="{BB962C8B-B14F-4D97-AF65-F5344CB8AC3E}">
        <p14:creationId xmlns:p14="http://schemas.microsoft.com/office/powerpoint/2010/main" val="5816770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re et  2 textes">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6B7DC09-1298-42AA-B2A9-B22A81F9DF1E}"/>
              </a:ext>
            </a:extLst>
          </p:cNvPr>
          <p:cNvSpPr>
            <a:spLocks noGrp="1"/>
          </p:cNvSpPr>
          <p:nvPr>
            <p:ph sz="half" idx="1" hasCustomPrompt="1"/>
          </p:nvPr>
        </p:nvSpPr>
        <p:spPr>
          <a:xfrm>
            <a:off x="838201" y="2115913"/>
            <a:ext cx="5181600" cy="3705023"/>
          </a:xfrm>
          <a:solidFill>
            <a:srgbClr val="86BDD9"/>
          </a:solidFill>
        </p:spPr>
        <p:txBody>
          <a:bodyPr>
            <a:normAutofit/>
          </a:bodyPr>
          <a:lstStyle>
            <a:lvl1pPr marL="228600" indent="-228600">
              <a:defRPr lang="fr-FR" sz="1400" b="0" u="none" strike="noStrike" kern="1200" dirty="0">
                <a:solidFill>
                  <a:schemeClr val="accent3"/>
                </a:solidFill>
                <a:effectLst/>
                <a:latin typeface="Avenir Book" panose="02000503020000020003" pitchFamily="2" charset="0"/>
                <a:ea typeface="+mj-ea"/>
                <a:cs typeface="+mj-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228600" lvl="0" indent="-228600" algn="l" defTabSz="914400" rtl="0" eaLnBrk="1" latinLnBrk="0" hangingPunct="1">
              <a:lnSpc>
                <a:spcPct val="90000"/>
              </a:lnSpc>
              <a:spcBef>
                <a:spcPts val="1000"/>
              </a:spcBef>
              <a:buFontTx/>
              <a:buBlip>
                <a:blip r:embed="rId2"/>
              </a:buBlip>
            </a:pPr>
            <a:r>
              <a:rPr lang="fr-FR" dirty="0"/>
              <a:t>Texte</a:t>
            </a:r>
          </a:p>
        </p:txBody>
      </p:sp>
      <p:sp>
        <p:nvSpPr>
          <p:cNvPr id="4" name="Espace réservé du contenu 3">
            <a:extLst>
              <a:ext uri="{FF2B5EF4-FFF2-40B4-BE49-F238E27FC236}">
                <a16:creationId xmlns:a16="http://schemas.microsoft.com/office/drawing/2014/main" id="{BE63A445-6E36-41CB-A723-A0889F8475BD}"/>
              </a:ext>
            </a:extLst>
          </p:cNvPr>
          <p:cNvSpPr>
            <a:spLocks noGrp="1"/>
          </p:cNvSpPr>
          <p:nvPr>
            <p:ph sz="half" idx="2" hasCustomPrompt="1"/>
          </p:nvPr>
        </p:nvSpPr>
        <p:spPr>
          <a:xfrm>
            <a:off x="6172200" y="2115914"/>
            <a:ext cx="5181600" cy="3705022"/>
          </a:xfrm>
        </p:spPr>
        <p:txBody>
          <a:bodyPr>
            <a:normAutofit/>
          </a:bodyPr>
          <a:lstStyle>
            <a:lvl1pPr marL="228600" indent="-228600">
              <a:defRPr lang="fr-FR" sz="1400" b="0" u="none" strike="noStrike" kern="1200" dirty="0">
                <a:solidFill>
                  <a:srgbClr val="000000"/>
                </a:solidFill>
                <a:effectLst/>
                <a:latin typeface="Avenir Book" panose="02000503020000020003" pitchFamily="2" charset="0"/>
                <a:ea typeface="+mj-ea"/>
                <a:cs typeface="+mj-cs"/>
              </a:defRPr>
            </a:lvl1pPr>
          </a:lstStyle>
          <a:p>
            <a:pPr marL="228600" lvl="0" indent="-228600" algn="l" defTabSz="914400" rtl="0" eaLnBrk="1" latinLnBrk="0" hangingPunct="1">
              <a:lnSpc>
                <a:spcPct val="90000"/>
              </a:lnSpc>
              <a:spcBef>
                <a:spcPts val="1000"/>
              </a:spcBef>
              <a:buFontTx/>
              <a:buBlip>
                <a:blip r:embed="rId2"/>
              </a:buBlip>
            </a:pPr>
            <a:r>
              <a:rPr lang="fr-FR" dirty="0"/>
              <a:t>Texte</a:t>
            </a:r>
          </a:p>
        </p:txBody>
      </p:sp>
      <p:sp>
        <p:nvSpPr>
          <p:cNvPr id="9" name="Espace réservé du numéro de diapositive 2">
            <a:extLst>
              <a:ext uri="{FF2B5EF4-FFF2-40B4-BE49-F238E27FC236}">
                <a16:creationId xmlns:a16="http://schemas.microsoft.com/office/drawing/2014/main" id="{768BA4F6-DDB6-4F4F-9C53-F2D054EC869F}"/>
              </a:ext>
            </a:extLst>
          </p:cNvPr>
          <p:cNvSpPr>
            <a:spLocks noGrp="1"/>
          </p:cNvSpPr>
          <p:nvPr>
            <p:ph type="sldNum" sz="quarter" idx="10"/>
          </p:nvPr>
        </p:nvSpPr>
        <p:spPr>
          <a:xfrm>
            <a:off x="10946102" y="6305797"/>
            <a:ext cx="406120" cy="265509"/>
          </a:xfrm>
        </p:spPr>
        <p:txBody>
          <a:bodyPr/>
          <a:lstStyle/>
          <a:p>
            <a:fld id="{141B9BFE-3C81-4D75-B42C-61ABDB6EFE08}" type="slidenum">
              <a:rPr lang="fr-FR" smtClean="0"/>
              <a:pPr/>
              <a:t>‹N°›</a:t>
            </a:fld>
            <a:endParaRPr lang="fr-FR" dirty="0"/>
          </a:p>
        </p:txBody>
      </p:sp>
      <p:sp>
        <p:nvSpPr>
          <p:cNvPr id="5" name="Titre 1">
            <a:extLst>
              <a:ext uri="{FF2B5EF4-FFF2-40B4-BE49-F238E27FC236}">
                <a16:creationId xmlns:a16="http://schemas.microsoft.com/office/drawing/2014/main" id="{D1EB32E4-42F6-62DB-AEB4-80131E212714}"/>
              </a:ext>
            </a:extLst>
          </p:cNvPr>
          <p:cNvSpPr txBox="1">
            <a:spLocks/>
          </p:cNvSpPr>
          <p:nvPr userDrawn="1"/>
        </p:nvSpPr>
        <p:spPr>
          <a:xfrm>
            <a:off x="838198" y="732598"/>
            <a:ext cx="10515600" cy="6749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fr-FR" sz="3600" b="1" i="0" kern="1200" dirty="0">
                <a:solidFill>
                  <a:schemeClr val="tx1"/>
                </a:solidFill>
                <a:latin typeface="Avenir Medium" panose="02000503020000020003" pitchFamily="2" charset="0"/>
                <a:ea typeface="+mj-ea"/>
                <a:cs typeface="Arial Narrow" panose="020B0604020202020204" pitchFamily="34" charset="0"/>
              </a:defRPr>
            </a:lvl1pPr>
          </a:lstStyle>
          <a:p>
            <a:r>
              <a:rPr lang="fr-FR" dirty="0"/>
              <a:t>Modifiez le style du titre</a:t>
            </a:r>
          </a:p>
        </p:txBody>
      </p:sp>
    </p:spTree>
    <p:extLst>
      <p:ext uri="{BB962C8B-B14F-4D97-AF65-F5344CB8AC3E}">
        <p14:creationId xmlns:p14="http://schemas.microsoft.com/office/powerpoint/2010/main" val="35430712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re, texte et contenu">
    <p:bg>
      <p:bgRef idx="1001">
        <a:schemeClr val="bg1"/>
      </p:bgRef>
    </p:bg>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9EC1CA9C-94E7-4FE1-8400-E82962E552F1}"/>
              </a:ext>
            </a:extLst>
          </p:cNvPr>
          <p:cNvSpPr>
            <a:spLocks noGrp="1"/>
          </p:cNvSpPr>
          <p:nvPr>
            <p:ph type="sldNum" sz="quarter" idx="10"/>
          </p:nvPr>
        </p:nvSpPr>
        <p:spPr/>
        <p:txBody>
          <a:bodyPr/>
          <a:lstStyle/>
          <a:p>
            <a:fld id="{141B9BFE-3C81-4D75-B42C-61ABDB6EFE08}" type="slidenum">
              <a:rPr lang="fr-FR" smtClean="0"/>
              <a:pPr/>
              <a:t>‹N°›</a:t>
            </a:fld>
            <a:endParaRPr lang="fr-FR" dirty="0"/>
          </a:p>
        </p:txBody>
      </p:sp>
      <p:sp>
        <p:nvSpPr>
          <p:cNvPr id="30" name="AutoShape 2">
            <a:extLst>
              <a:ext uri="{FF2B5EF4-FFF2-40B4-BE49-F238E27FC236}">
                <a16:creationId xmlns:a16="http://schemas.microsoft.com/office/drawing/2014/main" id="{10DD1124-25B4-4C9B-9D12-0068D29FE29C}"/>
              </a:ext>
            </a:extLst>
          </p:cNvPr>
          <p:cNvSpPr/>
          <p:nvPr userDrawn="1"/>
        </p:nvSpPr>
        <p:spPr>
          <a:xfrm>
            <a:off x="691377" y="717580"/>
            <a:ext cx="5196468" cy="4995750"/>
          </a:xfrm>
          <a:prstGeom prst="rect">
            <a:avLst/>
          </a:prstGeom>
          <a:solidFill>
            <a:schemeClr val="accent3">
              <a:lumMod val="95000"/>
            </a:schemeClr>
          </a:solidFill>
        </p:spPr>
        <p:txBody>
          <a:bodyPr/>
          <a:lstStyle/>
          <a:p>
            <a:pPr algn="ctr"/>
            <a:endParaRPr lang="fr-FR" dirty="0"/>
          </a:p>
        </p:txBody>
      </p:sp>
      <p:sp>
        <p:nvSpPr>
          <p:cNvPr id="36" name="Espace réservé du contenu 35">
            <a:extLst>
              <a:ext uri="{FF2B5EF4-FFF2-40B4-BE49-F238E27FC236}">
                <a16:creationId xmlns:a16="http://schemas.microsoft.com/office/drawing/2014/main" id="{4D3EEF1A-148D-457F-9864-D48B739A2312}"/>
              </a:ext>
            </a:extLst>
          </p:cNvPr>
          <p:cNvSpPr>
            <a:spLocks noGrp="1"/>
          </p:cNvSpPr>
          <p:nvPr>
            <p:ph sz="quarter" idx="12"/>
          </p:nvPr>
        </p:nvSpPr>
        <p:spPr>
          <a:xfrm>
            <a:off x="6389649" y="717580"/>
            <a:ext cx="4964151" cy="4995750"/>
          </a:xfrm>
        </p:spPr>
        <p:txBody>
          <a:bodyPr>
            <a:normAutofit/>
          </a:bodyPr>
          <a:lstStyle>
            <a:lvl1pPr marL="0" indent="0">
              <a:buNone/>
              <a:defRPr sz="1600" b="0" i="0">
                <a:solidFill>
                  <a:schemeClr val="bg1">
                    <a:lumMod val="10000"/>
                  </a:schemeClr>
                </a:solidFill>
                <a:latin typeface="Avenir" panose="02000503020000020003" pitchFamily="2" charset="0"/>
              </a:defRPr>
            </a:lvl1pPr>
          </a:lstStyle>
          <a:p>
            <a:pPr lvl="0"/>
            <a:r>
              <a:rPr lang="fr-FR"/>
              <a:t>Cliquez pour modifier les styles du texte du masque</a:t>
            </a:r>
          </a:p>
        </p:txBody>
      </p:sp>
      <p:sp>
        <p:nvSpPr>
          <p:cNvPr id="43" name="Espace réservé du texte 42">
            <a:extLst>
              <a:ext uri="{FF2B5EF4-FFF2-40B4-BE49-F238E27FC236}">
                <a16:creationId xmlns:a16="http://schemas.microsoft.com/office/drawing/2014/main" id="{340AFA16-867B-46A3-8A60-718CE654D256}"/>
              </a:ext>
            </a:extLst>
          </p:cNvPr>
          <p:cNvSpPr>
            <a:spLocks noGrp="1"/>
          </p:cNvSpPr>
          <p:nvPr>
            <p:ph type="body" sz="quarter" idx="13" hasCustomPrompt="1"/>
          </p:nvPr>
        </p:nvSpPr>
        <p:spPr>
          <a:xfrm>
            <a:off x="838200" y="1797049"/>
            <a:ext cx="4800600" cy="3916281"/>
          </a:xfrm>
        </p:spPr>
        <p:txBody>
          <a:bodyPr>
            <a:normAutofit/>
          </a:bodyPr>
          <a:lstStyle>
            <a:lvl1pPr marL="228600" indent="-228600">
              <a:defRPr lang="fr-FR" sz="1400" b="0" u="none" strike="noStrike" kern="1200" dirty="0">
                <a:solidFill>
                  <a:srgbClr val="000000"/>
                </a:solidFill>
                <a:effectLst/>
                <a:latin typeface="Avenir Book" panose="02000503020000020003" pitchFamily="2" charset="0"/>
                <a:ea typeface="+mj-ea"/>
                <a:cs typeface="+mj-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228600" lvl="0" indent="-228600" algn="l" defTabSz="914400" rtl="0" eaLnBrk="1" latinLnBrk="0" hangingPunct="1">
              <a:lnSpc>
                <a:spcPct val="90000"/>
              </a:lnSpc>
              <a:spcBef>
                <a:spcPts val="1000"/>
              </a:spcBef>
              <a:buFontTx/>
              <a:buBlip>
                <a:blip r:embed="rId2"/>
              </a:buBlip>
            </a:pPr>
            <a:r>
              <a:rPr lang="fr-FR" dirty="0"/>
              <a:t>Texte</a:t>
            </a:r>
          </a:p>
        </p:txBody>
      </p:sp>
      <p:sp>
        <p:nvSpPr>
          <p:cNvPr id="2" name="Titre 1">
            <a:extLst>
              <a:ext uri="{FF2B5EF4-FFF2-40B4-BE49-F238E27FC236}">
                <a16:creationId xmlns:a16="http://schemas.microsoft.com/office/drawing/2014/main" id="{3BE0D386-000C-D429-E6F3-7B019B062CD9}"/>
              </a:ext>
            </a:extLst>
          </p:cNvPr>
          <p:cNvSpPr>
            <a:spLocks noGrp="1"/>
          </p:cNvSpPr>
          <p:nvPr>
            <p:ph type="title" hasCustomPrompt="1"/>
          </p:nvPr>
        </p:nvSpPr>
        <p:spPr>
          <a:xfrm>
            <a:off x="836620" y="717580"/>
            <a:ext cx="4883956" cy="674991"/>
          </a:xfrm>
        </p:spPr>
        <p:txBody>
          <a:bodyPr vert="horz" lIns="91440" tIns="45720" rIns="91440" bIns="45720" rtlCol="0" anchor="ctr">
            <a:normAutofit/>
          </a:bodyPr>
          <a:lstStyle>
            <a:lvl1pPr>
              <a:defRPr lang="fr-FR" sz="3600" b="1" i="0" dirty="0">
                <a:latin typeface="Avenir Medium" panose="02000503020000020003" pitchFamily="2" charset="0"/>
                <a:cs typeface="Arial Narrow" panose="020B0604020202020204" pitchFamily="34" charset="0"/>
              </a:defRPr>
            </a:lvl1pPr>
          </a:lstStyle>
          <a:p>
            <a:pPr marL="0" lvl="0"/>
            <a:r>
              <a:rPr lang="fr-FR" dirty="0"/>
              <a:t>Titre</a:t>
            </a:r>
          </a:p>
        </p:txBody>
      </p:sp>
    </p:spTree>
    <p:extLst>
      <p:ext uri="{BB962C8B-B14F-4D97-AF65-F5344CB8AC3E}">
        <p14:creationId xmlns:p14="http://schemas.microsoft.com/office/powerpoint/2010/main" val="2227313423"/>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re, texte, contenu">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9EC1CA9C-94E7-4FE1-8400-E82962E552F1}"/>
              </a:ext>
            </a:extLst>
          </p:cNvPr>
          <p:cNvSpPr>
            <a:spLocks noGrp="1"/>
          </p:cNvSpPr>
          <p:nvPr>
            <p:ph type="sldNum" sz="quarter" idx="10"/>
          </p:nvPr>
        </p:nvSpPr>
        <p:spPr/>
        <p:txBody>
          <a:bodyPr/>
          <a:lstStyle/>
          <a:p>
            <a:fld id="{141B9BFE-3C81-4D75-B42C-61ABDB6EFE08}" type="slidenum">
              <a:rPr lang="fr-FR" smtClean="0"/>
              <a:pPr/>
              <a:t>‹N°›</a:t>
            </a:fld>
            <a:endParaRPr lang="fr-FR" dirty="0"/>
          </a:p>
        </p:txBody>
      </p:sp>
      <p:sp>
        <p:nvSpPr>
          <p:cNvPr id="11" name="Espace réservé du contenu 6">
            <a:extLst>
              <a:ext uri="{FF2B5EF4-FFF2-40B4-BE49-F238E27FC236}">
                <a16:creationId xmlns:a16="http://schemas.microsoft.com/office/drawing/2014/main" id="{D98773B7-6FE8-4FB2-B671-878E89E0E355}"/>
              </a:ext>
            </a:extLst>
          </p:cNvPr>
          <p:cNvSpPr>
            <a:spLocks noGrp="1"/>
          </p:cNvSpPr>
          <p:nvPr>
            <p:ph sz="quarter" idx="11" hasCustomPrompt="1"/>
          </p:nvPr>
        </p:nvSpPr>
        <p:spPr>
          <a:xfrm>
            <a:off x="838989" y="724829"/>
            <a:ext cx="10514022" cy="4571504"/>
          </a:xfrm>
        </p:spPr>
        <p:txBody>
          <a:bodyPr/>
          <a:lstStyle>
            <a:lvl1pPr marL="0" indent="0">
              <a:buNone/>
              <a:defRPr>
                <a:solidFill>
                  <a:schemeClr val="bg1">
                    <a:lumMod val="10000"/>
                  </a:schemeClr>
                </a:solidFill>
              </a:defRPr>
            </a:lvl1pPr>
          </a:lstStyle>
          <a:p>
            <a:pPr lvl="0"/>
            <a:r>
              <a:rPr lang="fr-FR" dirty="0"/>
              <a:t>Objet</a:t>
            </a:r>
          </a:p>
        </p:txBody>
      </p:sp>
      <p:sp>
        <p:nvSpPr>
          <p:cNvPr id="7" name="Rectangle : avec coins arrondis en diagonale 6">
            <a:extLst>
              <a:ext uri="{FF2B5EF4-FFF2-40B4-BE49-F238E27FC236}">
                <a16:creationId xmlns:a16="http://schemas.microsoft.com/office/drawing/2014/main" id="{F5C8D91A-F760-E3E0-DA4C-D6B69EBD5BCC}"/>
              </a:ext>
            </a:extLst>
          </p:cNvPr>
          <p:cNvSpPr/>
          <p:nvPr userDrawn="1"/>
        </p:nvSpPr>
        <p:spPr>
          <a:xfrm>
            <a:off x="838200" y="5304332"/>
            <a:ext cx="10514022" cy="334537"/>
          </a:xfrm>
          <a:prstGeom prst="round2DiagRect">
            <a:avLst/>
          </a:prstGeom>
          <a:solidFill>
            <a:schemeClr val="accent3">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fr-FR" sz="1100" b="1" i="0" dirty="0">
                <a:solidFill>
                  <a:schemeClr val="tx2"/>
                </a:solidFill>
                <a:latin typeface="Avenir Book" panose="02000503020000020003" pitchFamily="2" charset="0"/>
              </a:rPr>
              <a:t>Source</a:t>
            </a:r>
            <a:r>
              <a:rPr lang="fr-FR" sz="1100" b="0" i="0" dirty="0">
                <a:solidFill>
                  <a:schemeClr val="tx2"/>
                </a:solidFill>
                <a:latin typeface="Avenir Book" panose="02000503020000020003" pitchFamily="2" charset="0"/>
              </a:rPr>
              <a:t> : insérer une légende</a:t>
            </a:r>
          </a:p>
        </p:txBody>
      </p:sp>
    </p:spTree>
    <p:extLst>
      <p:ext uri="{BB962C8B-B14F-4D97-AF65-F5344CB8AC3E}">
        <p14:creationId xmlns:p14="http://schemas.microsoft.com/office/powerpoint/2010/main" val="11076032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re, texte, contenu">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9EC1CA9C-94E7-4FE1-8400-E82962E552F1}"/>
              </a:ext>
            </a:extLst>
          </p:cNvPr>
          <p:cNvSpPr>
            <a:spLocks noGrp="1"/>
          </p:cNvSpPr>
          <p:nvPr>
            <p:ph type="sldNum" sz="quarter" idx="10"/>
          </p:nvPr>
        </p:nvSpPr>
        <p:spPr/>
        <p:txBody>
          <a:bodyPr/>
          <a:lstStyle/>
          <a:p>
            <a:fld id="{141B9BFE-3C81-4D75-B42C-61ABDB6EFE08}" type="slidenum">
              <a:rPr lang="fr-FR" smtClean="0"/>
              <a:pPr/>
              <a:t>‹N°›</a:t>
            </a:fld>
            <a:endParaRPr lang="fr-FR" dirty="0"/>
          </a:p>
        </p:txBody>
      </p:sp>
      <p:sp>
        <p:nvSpPr>
          <p:cNvPr id="11" name="Espace réservé du contenu 6">
            <a:extLst>
              <a:ext uri="{FF2B5EF4-FFF2-40B4-BE49-F238E27FC236}">
                <a16:creationId xmlns:a16="http://schemas.microsoft.com/office/drawing/2014/main" id="{D98773B7-6FE8-4FB2-B671-878E89E0E355}"/>
              </a:ext>
            </a:extLst>
          </p:cNvPr>
          <p:cNvSpPr>
            <a:spLocks noGrp="1"/>
          </p:cNvSpPr>
          <p:nvPr>
            <p:ph sz="quarter" idx="11" hasCustomPrompt="1"/>
          </p:nvPr>
        </p:nvSpPr>
        <p:spPr>
          <a:xfrm>
            <a:off x="838200" y="1448357"/>
            <a:ext cx="6375400" cy="3835620"/>
          </a:xfrm>
        </p:spPr>
        <p:txBody>
          <a:bodyPr>
            <a:normAutofit/>
          </a:bodyPr>
          <a:lstStyle>
            <a:lvl1pPr marL="0" indent="0">
              <a:buNone/>
              <a:defRPr sz="1400" b="0" i="0">
                <a:solidFill>
                  <a:schemeClr val="bg1">
                    <a:lumMod val="10000"/>
                  </a:schemeClr>
                </a:solidFill>
                <a:latin typeface="Avenir" panose="02000503020000020003" pitchFamily="2" charset="0"/>
              </a:defRPr>
            </a:lvl1pPr>
          </a:lstStyle>
          <a:p>
            <a:pPr lvl="0"/>
            <a:r>
              <a:rPr lang="fr-FR" dirty="0"/>
              <a:t>Objet</a:t>
            </a:r>
          </a:p>
        </p:txBody>
      </p:sp>
      <p:sp>
        <p:nvSpPr>
          <p:cNvPr id="5" name="Espace réservé du texte 4">
            <a:extLst>
              <a:ext uri="{FF2B5EF4-FFF2-40B4-BE49-F238E27FC236}">
                <a16:creationId xmlns:a16="http://schemas.microsoft.com/office/drawing/2014/main" id="{3E0B982B-D269-4862-9C9F-B8A44BB765DF}"/>
              </a:ext>
            </a:extLst>
          </p:cNvPr>
          <p:cNvSpPr>
            <a:spLocks noGrp="1"/>
          </p:cNvSpPr>
          <p:nvPr>
            <p:ph type="body" sz="quarter" idx="13" hasCustomPrompt="1"/>
          </p:nvPr>
        </p:nvSpPr>
        <p:spPr>
          <a:xfrm>
            <a:off x="7470570" y="1448357"/>
            <a:ext cx="3881652" cy="4294522"/>
          </a:xfrm>
          <a:noFill/>
          <a:ln w="6350">
            <a:solidFill>
              <a:schemeClr val="tx2"/>
            </a:solidFill>
          </a:ln>
        </p:spPr>
        <p:txBody>
          <a:bodyPr/>
          <a:lstStyle>
            <a:lvl1pPr marL="0" indent="0">
              <a:buNone/>
              <a:defRPr lang="fr-FR" sz="1400" b="0" i="0" kern="1200" dirty="0">
                <a:solidFill>
                  <a:schemeClr val="bg1">
                    <a:lumMod val="10000"/>
                  </a:schemeClr>
                </a:solidFill>
                <a:latin typeface="Avenir" panose="02000503020000020003" pitchFamily="2" charset="0"/>
                <a:ea typeface="+mn-ea"/>
                <a:cs typeface="+mn-cs"/>
              </a:defRPr>
            </a:lvl1pPr>
          </a:lstStyle>
          <a:p>
            <a:pPr lvl="0"/>
            <a:r>
              <a:rPr lang="fr-FR" dirty="0"/>
              <a:t>Texte</a:t>
            </a:r>
          </a:p>
        </p:txBody>
      </p:sp>
      <p:sp>
        <p:nvSpPr>
          <p:cNvPr id="4" name="Titre 1">
            <a:extLst>
              <a:ext uri="{FF2B5EF4-FFF2-40B4-BE49-F238E27FC236}">
                <a16:creationId xmlns:a16="http://schemas.microsoft.com/office/drawing/2014/main" id="{E7033A90-8147-66D1-1C88-AFB44D078D6C}"/>
              </a:ext>
            </a:extLst>
          </p:cNvPr>
          <p:cNvSpPr>
            <a:spLocks noGrp="1"/>
          </p:cNvSpPr>
          <p:nvPr>
            <p:ph type="title"/>
          </p:nvPr>
        </p:nvSpPr>
        <p:spPr>
          <a:xfrm>
            <a:off x="836620" y="717580"/>
            <a:ext cx="10515600" cy="674991"/>
          </a:xfrm>
        </p:spPr>
        <p:txBody>
          <a:bodyPr vert="horz" lIns="91440" tIns="45720" rIns="91440" bIns="45720" rtlCol="0" anchor="ctr">
            <a:normAutofit/>
          </a:bodyPr>
          <a:lstStyle>
            <a:lvl1pPr>
              <a:defRPr lang="fr-FR" sz="3600" b="1" i="0" dirty="0">
                <a:latin typeface="Avenir Medium" panose="02000503020000020003" pitchFamily="2" charset="0"/>
                <a:cs typeface="Arial Narrow" panose="020B0604020202020204" pitchFamily="34" charset="0"/>
              </a:defRPr>
            </a:lvl1pPr>
          </a:lstStyle>
          <a:p>
            <a:pPr marL="0" lvl="0"/>
            <a:r>
              <a:rPr lang="fr-FR"/>
              <a:t>Modifiez le style du titre</a:t>
            </a:r>
            <a:endParaRPr lang="fr-FR" dirty="0"/>
          </a:p>
        </p:txBody>
      </p:sp>
      <p:sp>
        <p:nvSpPr>
          <p:cNvPr id="12" name="Rectangle : avec coins arrondis en diagonale 11">
            <a:extLst>
              <a:ext uri="{FF2B5EF4-FFF2-40B4-BE49-F238E27FC236}">
                <a16:creationId xmlns:a16="http://schemas.microsoft.com/office/drawing/2014/main" id="{E6BA1785-8006-106C-08B1-907D0CBF1984}"/>
              </a:ext>
            </a:extLst>
          </p:cNvPr>
          <p:cNvSpPr/>
          <p:nvPr userDrawn="1"/>
        </p:nvSpPr>
        <p:spPr>
          <a:xfrm>
            <a:off x="836620" y="5306280"/>
            <a:ext cx="6375400" cy="354892"/>
          </a:xfrm>
          <a:prstGeom prst="round2DiagRect">
            <a:avLst/>
          </a:prstGeom>
          <a:solidFill>
            <a:schemeClr val="accent3">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fr-FR" sz="1100" b="1" i="0" dirty="0">
                <a:solidFill>
                  <a:schemeClr val="tx2"/>
                </a:solidFill>
                <a:latin typeface="Avenir Book" panose="02000503020000020003" pitchFamily="2" charset="0"/>
              </a:rPr>
              <a:t>Source</a:t>
            </a:r>
            <a:r>
              <a:rPr lang="fr-FR" sz="1100" b="0" i="0" dirty="0">
                <a:solidFill>
                  <a:schemeClr val="tx2"/>
                </a:solidFill>
                <a:latin typeface="Avenir Book" panose="02000503020000020003" pitchFamily="2" charset="0"/>
              </a:rPr>
              <a:t> : insérer une légende</a:t>
            </a:r>
          </a:p>
        </p:txBody>
      </p:sp>
    </p:spTree>
    <p:extLst>
      <p:ext uri="{BB962C8B-B14F-4D97-AF65-F5344CB8AC3E}">
        <p14:creationId xmlns:p14="http://schemas.microsoft.com/office/powerpoint/2010/main" val="22931490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re, contenu et légende">
    <p:spTree>
      <p:nvGrpSpPr>
        <p:cNvPr id="1" name=""/>
        <p:cNvGrpSpPr/>
        <p:nvPr/>
      </p:nvGrpSpPr>
      <p:grpSpPr>
        <a:xfrm>
          <a:off x="0" y="0"/>
          <a:ext cx="0" cy="0"/>
          <a:chOff x="0" y="0"/>
          <a:chExt cx="0" cy="0"/>
        </a:xfrm>
      </p:grpSpPr>
      <p:sp>
        <p:nvSpPr>
          <p:cNvPr id="11" name="Espace réservé du contenu 6">
            <a:extLst>
              <a:ext uri="{FF2B5EF4-FFF2-40B4-BE49-F238E27FC236}">
                <a16:creationId xmlns:a16="http://schemas.microsoft.com/office/drawing/2014/main" id="{D98773B7-6FE8-4FB2-B671-878E89E0E355}"/>
              </a:ext>
            </a:extLst>
          </p:cNvPr>
          <p:cNvSpPr>
            <a:spLocks noGrp="1"/>
          </p:cNvSpPr>
          <p:nvPr>
            <p:ph sz="quarter" idx="11"/>
          </p:nvPr>
        </p:nvSpPr>
        <p:spPr>
          <a:xfrm>
            <a:off x="838200" y="2679700"/>
            <a:ext cx="10515600" cy="2338349"/>
          </a:xfrm>
        </p:spPr>
        <p:txBody>
          <a:bodyPr>
            <a:normAutofit/>
          </a:bodyPr>
          <a:lstStyle>
            <a:lvl1pPr>
              <a:defRPr sz="1400" b="0" i="0">
                <a:solidFill>
                  <a:schemeClr val="bg1">
                    <a:lumMod val="10000"/>
                  </a:schemeClr>
                </a:solidFill>
                <a:latin typeface="Avenir" panose="02000503020000020003" pitchFamily="2" charset="0"/>
              </a:defRPr>
            </a:lvl1pPr>
          </a:lstStyle>
          <a:p>
            <a:pPr lvl="0"/>
            <a:r>
              <a:rPr lang="fr-FR"/>
              <a:t>Cliquez pour modifier les styles du texte du masque</a:t>
            </a:r>
          </a:p>
        </p:txBody>
      </p:sp>
      <p:sp>
        <p:nvSpPr>
          <p:cNvPr id="6" name="Espace réservé du numéro de diapositive 5">
            <a:extLst>
              <a:ext uri="{FF2B5EF4-FFF2-40B4-BE49-F238E27FC236}">
                <a16:creationId xmlns:a16="http://schemas.microsoft.com/office/drawing/2014/main" id="{6EB1E7B7-809A-4B1A-9E8A-62603E24E262}"/>
              </a:ext>
            </a:extLst>
          </p:cNvPr>
          <p:cNvSpPr>
            <a:spLocks noGrp="1"/>
          </p:cNvSpPr>
          <p:nvPr>
            <p:ph type="sldNum" sz="quarter" idx="4"/>
          </p:nvPr>
        </p:nvSpPr>
        <p:spPr>
          <a:xfrm>
            <a:off x="10901548" y="6305797"/>
            <a:ext cx="450674" cy="265509"/>
          </a:xfrm>
          <a:prstGeom prst="rect">
            <a:avLst/>
          </a:prstGeom>
          <a:effectLst>
            <a:reflection endPos="0" dist="50800" dir="5400000" sy="-100000" algn="bl" rotWithShape="0"/>
          </a:effectLst>
        </p:spPr>
        <p:txBody>
          <a:bodyPr vert="horz" lIns="91440" tIns="45720" rIns="91440" bIns="45720" rtlCol="0" anchor="ctr"/>
          <a:lstStyle>
            <a:lvl1pPr algn="r">
              <a:defRPr sz="1100" b="1">
                <a:solidFill>
                  <a:schemeClr val="bg1">
                    <a:lumMod val="50000"/>
                  </a:schemeClr>
                </a:solidFill>
              </a:defRPr>
            </a:lvl1pPr>
          </a:lstStyle>
          <a:p>
            <a:fld id="{141B9BFE-3C81-4D75-B42C-61ABDB6EFE08}" type="slidenum">
              <a:rPr lang="fr-FR" smtClean="0"/>
              <a:pPr/>
              <a:t>‹N°›</a:t>
            </a:fld>
            <a:endParaRPr lang="fr-FR" dirty="0"/>
          </a:p>
        </p:txBody>
      </p:sp>
      <p:sp>
        <p:nvSpPr>
          <p:cNvPr id="7" name="Espace réservé du texte 8">
            <a:extLst>
              <a:ext uri="{FF2B5EF4-FFF2-40B4-BE49-F238E27FC236}">
                <a16:creationId xmlns:a16="http://schemas.microsoft.com/office/drawing/2014/main" id="{187F2D7B-3121-4377-8A41-345A3947E7D0}"/>
              </a:ext>
            </a:extLst>
          </p:cNvPr>
          <p:cNvSpPr>
            <a:spLocks noGrp="1"/>
          </p:cNvSpPr>
          <p:nvPr>
            <p:ph type="body" sz="quarter" idx="13" hasCustomPrompt="1"/>
          </p:nvPr>
        </p:nvSpPr>
        <p:spPr>
          <a:xfrm>
            <a:off x="838200" y="1682748"/>
            <a:ext cx="10515600" cy="847507"/>
          </a:xfrm>
          <a:solidFill>
            <a:schemeClr val="bg1"/>
          </a:solidFill>
          <a:ln>
            <a:noFill/>
          </a:ln>
        </p:spPr>
        <p:txBody>
          <a:bodyPr>
            <a:normAutofit/>
          </a:bodyPr>
          <a:lstStyle>
            <a:lvl1pPr marL="228600" indent="-228600">
              <a:defRPr lang="fr-FR" sz="1400" b="0" i="0" kern="1200" dirty="0">
                <a:solidFill>
                  <a:schemeClr val="bg1">
                    <a:lumMod val="10000"/>
                  </a:schemeClr>
                </a:solidFill>
                <a:latin typeface="Avenir" panose="02000503020000020003" pitchFamily="2" charset="0"/>
                <a:ea typeface="+mn-ea"/>
                <a:cs typeface="+mn-cs"/>
              </a:defRPr>
            </a:lvl1pPr>
          </a:lstStyle>
          <a:p>
            <a:pPr marL="228600" lvl="0" indent="-228600" algn="l" defTabSz="914400" rtl="0" eaLnBrk="1" latinLnBrk="0" hangingPunct="1">
              <a:lnSpc>
                <a:spcPct val="90000"/>
              </a:lnSpc>
              <a:spcBef>
                <a:spcPts val="1000"/>
              </a:spcBef>
              <a:buFontTx/>
              <a:buBlip>
                <a:blip r:embed="rId2"/>
              </a:buBlip>
            </a:pPr>
            <a:r>
              <a:rPr lang="fr-FR" dirty="0"/>
              <a:t>Texte</a:t>
            </a:r>
          </a:p>
        </p:txBody>
      </p:sp>
      <p:sp>
        <p:nvSpPr>
          <p:cNvPr id="3" name="Titre 1">
            <a:extLst>
              <a:ext uri="{FF2B5EF4-FFF2-40B4-BE49-F238E27FC236}">
                <a16:creationId xmlns:a16="http://schemas.microsoft.com/office/drawing/2014/main" id="{2AAFFEB4-E462-2FF7-E171-0DDB386AF9A2}"/>
              </a:ext>
            </a:extLst>
          </p:cNvPr>
          <p:cNvSpPr>
            <a:spLocks noGrp="1"/>
          </p:cNvSpPr>
          <p:nvPr>
            <p:ph type="title"/>
          </p:nvPr>
        </p:nvSpPr>
        <p:spPr>
          <a:xfrm>
            <a:off x="836620" y="717580"/>
            <a:ext cx="10515600" cy="674991"/>
          </a:xfrm>
        </p:spPr>
        <p:txBody>
          <a:bodyPr vert="horz" lIns="91440" tIns="45720" rIns="91440" bIns="45720" rtlCol="0" anchor="ctr">
            <a:normAutofit/>
          </a:bodyPr>
          <a:lstStyle>
            <a:lvl1pPr>
              <a:defRPr lang="fr-FR" sz="3600" b="1" i="0" dirty="0">
                <a:latin typeface="Avenir Medium" panose="02000503020000020003" pitchFamily="2" charset="0"/>
                <a:cs typeface="Arial Narrow" panose="020B0604020202020204" pitchFamily="34" charset="0"/>
              </a:defRPr>
            </a:lvl1pPr>
          </a:lstStyle>
          <a:p>
            <a:pPr marL="0" lvl="0"/>
            <a:r>
              <a:rPr lang="fr-FR"/>
              <a:t>Modifiez le style du titre</a:t>
            </a:r>
            <a:endParaRPr lang="fr-FR" dirty="0"/>
          </a:p>
        </p:txBody>
      </p:sp>
    </p:spTree>
    <p:extLst>
      <p:ext uri="{BB962C8B-B14F-4D97-AF65-F5344CB8AC3E}">
        <p14:creationId xmlns:p14="http://schemas.microsoft.com/office/powerpoint/2010/main" val="16318371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re, 2 textes, contenus et légendes">
    <p:spTree>
      <p:nvGrpSpPr>
        <p:cNvPr id="1" name=""/>
        <p:cNvGrpSpPr/>
        <p:nvPr/>
      </p:nvGrpSpPr>
      <p:grpSpPr>
        <a:xfrm>
          <a:off x="0" y="0"/>
          <a:ext cx="0" cy="0"/>
          <a:chOff x="0" y="0"/>
          <a:chExt cx="0" cy="0"/>
        </a:xfrm>
      </p:grpSpPr>
      <p:sp>
        <p:nvSpPr>
          <p:cNvPr id="10" name="Espace réservé du numéro de diapositive 5">
            <a:extLst>
              <a:ext uri="{FF2B5EF4-FFF2-40B4-BE49-F238E27FC236}">
                <a16:creationId xmlns:a16="http://schemas.microsoft.com/office/drawing/2014/main" id="{5BE04FED-DED0-49AA-864A-7572C7902C7E}"/>
              </a:ext>
            </a:extLst>
          </p:cNvPr>
          <p:cNvSpPr>
            <a:spLocks noGrp="1"/>
          </p:cNvSpPr>
          <p:nvPr>
            <p:ph type="sldNum" sz="quarter" idx="4"/>
          </p:nvPr>
        </p:nvSpPr>
        <p:spPr>
          <a:xfrm>
            <a:off x="10901548" y="6305797"/>
            <a:ext cx="450674" cy="265509"/>
          </a:xfrm>
          <a:prstGeom prst="rect">
            <a:avLst/>
          </a:prstGeom>
          <a:effectLst>
            <a:reflection endPos="0" dist="50800" dir="5400000" sy="-100000" algn="bl" rotWithShape="0"/>
          </a:effectLst>
        </p:spPr>
        <p:txBody>
          <a:bodyPr vert="horz" lIns="91440" tIns="45720" rIns="91440" bIns="45720" rtlCol="0" anchor="ctr"/>
          <a:lstStyle>
            <a:lvl1pPr algn="r">
              <a:defRPr sz="1100" b="1">
                <a:solidFill>
                  <a:schemeClr val="accent2"/>
                </a:solidFill>
              </a:defRPr>
            </a:lvl1pPr>
          </a:lstStyle>
          <a:p>
            <a:fld id="{141B9BFE-3C81-4D75-B42C-61ABDB6EFE08}" type="slidenum">
              <a:rPr lang="fr-FR" smtClean="0"/>
              <a:pPr/>
              <a:t>‹N°›</a:t>
            </a:fld>
            <a:endParaRPr lang="fr-FR" dirty="0"/>
          </a:p>
        </p:txBody>
      </p:sp>
      <p:sp>
        <p:nvSpPr>
          <p:cNvPr id="14" name="Espace réservé du texte 8">
            <a:extLst>
              <a:ext uri="{FF2B5EF4-FFF2-40B4-BE49-F238E27FC236}">
                <a16:creationId xmlns:a16="http://schemas.microsoft.com/office/drawing/2014/main" id="{236C6CF4-B892-40CA-B974-0A8BD3BB0ABE}"/>
              </a:ext>
            </a:extLst>
          </p:cNvPr>
          <p:cNvSpPr>
            <a:spLocks noGrp="1"/>
          </p:cNvSpPr>
          <p:nvPr>
            <p:ph type="body" sz="quarter" idx="12" hasCustomPrompt="1"/>
          </p:nvPr>
        </p:nvSpPr>
        <p:spPr>
          <a:xfrm>
            <a:off x="838200" y="5494263"/>
            <a:ext cx="5143500" cy="387350"/>
          </a:xfrm>
        </p:spPr>
        <p:txBody>
          <a:bodyPr/>
          <a:lstStyle>
            <a:lvl1pPr>
              <a:defRPr lang="fr-FR" sz="1400" b="0" i="0" kern="1200" dirty="0">
                <a:solidFill>
                  <a:schemeClr val="bg1">
                    <a:lumMod val="10000"/>
                  </a:schemeClr>
                </a:solidFill>
                <a:latin typeface="Avenir" panose="02000503020000020003" pitchFamily="2" charset="0"/>
                <a:ea typeface="+mn-ea"/>
                <a:cs typeface="+mn-cs"/>
              </a:defRPr>
            </a:lvl1pPr>
          </a:lstStyle>
          <a:p>
            <a:pPr lvl="0"/>
            <a:r>
              <a:rPr lang="fr-FR" dirty="0"/>
              <a:t>Légende</a:t>
            </a:r>
          </a:p>
        </p:txBody>
      </p:sp>
      <p:sp>
        <p:nvSpPr>
          <p:cNvPr id="16" name="Espace réservé du contenu 6">
            <a:extLst>
              <a:ext uri="{FF2B5EF4-FFF2-40B4-BE49-F238E27FC236}">
                <a16:creationId xmlns:a16="http://schemas.microsoft.com/office/drawing/2014/main" id="{B04BE945-2824-4177-BBD6-7613CBE0F430}"/>
              </a:ext>
            </a:extLst>
          </p:cNvPr>
          <p:cNvSpPr>
            <a:spLocks noGrp="1"/>
          </p:cNvSpPr>
          <p:nvPr>
            <p:ph sz="quarter" idx="11"/>
          </p:nvPr>
        </p:nvSpPr>
        <p:spPr>
          <a:xfrm>
            <a:off x="838200" y="2768600"/>
            <a:ext cx="5143500" cy="2485760"/>
          </a:xfrm>
        </p:spPr>
        <p:txBody>
          <a:bodyPr/>
          <a:lstStyle>
            <a:lvl1pPr>
              <a:defRPr lang="fr-FR" sz="1400" b="0" i="0" kern="1200">
                <a:solidFill>
                  <a:schemeClr val="bg1">
                    <a:lumMod val="10000"/>
                  </a:schemeClr>
                </a:solidFill>
                <a:latin typeface="Avenir" panose="02000503020000020003" pitchFamily="2" charset="0"/>
                <a:ea typeface="+mn-ea"/>
                <a:cs typeface="+mn-cs"/>
              </a:defRPr>
            </a:lvl1pPr>
          </a:lstStyle>
          <a:p>
            <a:pPr lvl="0"/>
            <a:r>
              <a:rPr lang="fr-FR"/>
              <a:t>Cliquez pour modifier les styles du texte du masque</a:t>
            </a:r>
          </a:p>
        </p:txBody>
      </p:sp>
      <p:sp>
        <p:nvSpPr>
          <p:cNvPr id="18" name="Espace réservé du contenu 6">
            <a:extLst>
              <a:ext uri="{FF2B5EF4-FFF2-40B4-BE49-F238E27FC236}">
                <a16:creationId xmlns:a16="http://schemas.microsoft.com/office/drawing/2014/main" id="{12029C23-1114-4A3D-9B93-67E440C79AC0}"/>
              </a:ext>
            </a:extLst>
          </p:cNvPr>
          <p:cNvSpPr>
            <a:spLocks noGrp="1"/>
          </p:cNvSpPr>
          <p:nvPr>
            <p:ph sz="quarter" idx="13" hasCustomPrompt="1"/>
          </p:nvPr>
        </p:nvSpPr>
        <p:spPr>
          <a:xfrm>
            <a:off x="838200" y="1374320"/>
            <a:ext cx="5143500" cy="1154377"/>
          </a:xfrm>
          <a:solidFill>
            <a:schemeClr val="bg1"/>
          </a:solidFill>
        </p:spPr>
        <p:txBody>
          <a:bodyPr>
            <a:normAutofit/>
          </a:bodyPr>
          <a:lstStyle>
            <a:lvl1pPr>
              <a:defRPr lang="fr-FR" sz="1400" b="0" i="0" kern="1200" dirty="0">
                <a:solidFill>
                  <a:schemeClr val="bg1">
                    <a:lumMod val="10000"/>
                  </a:schemeClr>
                </a:solidFill>
                <a:latin typeface="Avenir" panose="02000503020000020003" pitchFamily="2" charset="0"/>
                <a:ea typeface="+mn-ea"/>
                <a:cs typeface="+mn-cs"/>
              </a:defRPr>
            </a:lvl1pPr>
          </a:lstStyle>
          <a:p>
            <a:pPr lvl="0"/>
            <a:r>
              <a:rPr lang="fr-FR" dirty="0"/>
              <a:t>Texte</a:t>
            </a:r>
          </a:p>
        </p:txBody>
      </p:sp>
      <p:sp>
        <p:nvSpPr>
          <p:cNvPr id="19" name="Espace réservé du texte 8">
            <a:extLst>
              <a:ext uri="{FF2B5EF4-FFF2-40B4-BE49-F238E27FC236}">
                <a16:creationId xmlns:a16="http://schemas.microsoft.com/office/drawing/2014/main" id="{C436B78C-7966-416D-B57E-3F89A557E256}"/>
              </a:ext>
            </a:extLst>
          </p:cNvPr>
          <p:cNvSpPr>
            <a:spLocks noGrp="1"/>
          </p:cNvSpPr>
          <p:nvPr>
            <p:ph type="body" sz="quarter" idx="14" hasCustomPrompt="1"/>
          </p:nvPr>
        </p:nvSpPr>
        <p:spPr>
          <a:xfrm>
            <a:off x="6210302" y="5494263"/>
            <a:ext cx="5143500" cy="387350"/>
          </a:xfrm>
        </p:spPr>
        <p:txBody>
          <a:bodyPr vert="horz" lIns="91440" tIns="45720" rIns="91440" bIns="45720" rtlCol="0">
            <a:normAutofit/>
          </a:bodyPr>
          <a:lstStyle>
            <a:lvl1pPr>
              <a:defRPr lang="fr-FR" sz="1400" b="0" i="0" dirty="0">
                <a:latin typeface="Avenir" panose="02000503020000020003" pitchFamily="2" charset="0"/>
              </a:defRPr>
            </a:lvl1pPr>
          </a:lstStyle>
          <a:p>
            <a:pPr lvl="0"/>
            <a:r>
              <a:rPr lang="fr-FR" dirty="0"/>
              <a:t>Légende</a:t>
            </a:r>
          </a:p>
        </p:txBody>
      </p:sp>
      <p:sp>
        <p:nvSpPr>
          <p:cNvPr id="20" name="Espace réservé du contenu 6">
            <a:extLst>
              <a:ext uri="{FF2B5EF4-FFF2-40B4-BE49-F238E27FC236}">
                <a16:creationId xmlns:a16="http://schemas.microsoft.com/office/drawing/2014/main" id="{5ED12E8E-4AC5-4DE9-88B3-85F0F0B04B89}"/>
              </a:ext>
            </a:extLst>
          </p:cNvPr>
          <p:cNvSpPr>
            <a:spLocks noGrp="1"/>
          </p:cNvSpPr>
          <p:nvPr>
            <p:ph sz="quarter" idx="15"/>
          </p:nvPr>
        </p:nvSpPr>
        <p:spPr>
          <a:xfrm>
            <a:off x="6210302" y="2768600"/>
            <a:ext cx="5143500" cy="2485760"/>
          </a:xfrm>
        </p:spPr>
        <p:txBody>
          <a:bodyPr>
            <a:normAutofit/>
          </a:bodyPr>
          <a:lstStyle>
            <a:lvl1pPr marL="228600" indent="-228600">
              <a:defRPr lang="fr-FR" sz="1400" b="0" i="0" kern="1200" dirty="0">
                <a:solidFill>
                  <a:schemeClr val="bg1">
                    <a:lumMod val="10000"/>
                  </a:schemeClr>
                </a:solidFill>
                <a:latin typeface="Avenir" panose="02000503020000020003" pitchFamily="2" charset="0"/>
                <a:ea typeface="+mn-ea"/>
                <a:cs typeface="+mn-cs"/>
              </a:defRPr>
            </a:lvl1pPr>
          </a:lstStyle>
          <a:p>
            <a:pPr marL="228600" lvl="0" indent="-228600" algn="l" defTabSz="914400" rtl="0" eaLnBrk="1" latinLnBrk="0" hangingPunct="1">
              <a:lnSpc>
                <a:spcPct val="90000"/>
              </a:lnSpc>
              <a:spcBef>
                <a:spcPts val="1000"/>
              </a:spcBef>
              <a:buFontTx/>
              <a:buBlip>
                <a:blip r:embed="rId2"/>
              </a:buBlip>
            </a:pPr>
            <a:r>
              <a:rPr lang="fr-FR"/>
              <a:t>Cliquez pour modifier les styles du texte du masque</a:t>
            </a:r>
          </a:p>
        </p:txBody>
      </p:sp>
      <p:sp>
        <p:nvSpPr>
          <p:cNvPr id="21" name="Espace réservé du contenu 6">
            <a:extLst>
              <a:ext uri="{FF2B5EF4-FFF2-40B4-BE49-F238E27FC236}">
                <a16:creationId xmlns:a16="http://schemas.microsoft.com/office/drawing/2014/main" id="{A596CB8D-EB0B-4361-B87E-FF9E559E6417}"/>
              </a:ext>
            </a:extLst>
          </p:cNvPr>
          <p:cNvSpPr>
            <a:spLocks noGrp="1"/>
          </p:cNvSpPr>
          <p:nvPr>
            <p:ph sz="quarter" idx="16" hasCustomPrompt="1"/>
          </p:nvPr>
        </p:nvSpPr>
        <p:spPr>
          <a:xfrm>
            <a:off x="6210302" y="1374320"/>
            <a:ext cx="5143500" cy="1154377"/>
          </a:xfrm>
          <a:solidFill>
            <a:schemeClr val="bg1"/>
          </a:solidFill>
        </p:spPr>
        <p:txBody>
          <a:bodyPr>
            <a:normAutofit/>
          </a:bodyPr>
          <a:lstStyle>
            <a:lvl1pPr>
              <a:defRPr lang="fr-FR" sz="1400" b="0" i="0" kern="1200" dirty="0">
                <a:solidFill>
                  <a:schemeClr val="bg1">
                    <a:lumMod val="10000"/>
                  </a:schemeClr>
                </a:solidFill>
                <a:latin typeface="Avenir" panose="02000503020000020003" pitchFamily="2" charset="0"/>
                <a:ea typeface="+mn-ea"/>
                <a:cs typeface="+mn-cs"/>
              </a:defRPr>
            </a:lvl1pPr>
          </a:lstStyle>
          <a:p>
            <a:pPr lvl="0"/>
            <a:r>
              <a:rPr lang="fr-FR" dirty="0"/>
              <a:t>Texte</a:t>
            </a:r>
          </a:p>
        </p:txBody>
      </p:sp>
      <p:sp>
        <p:nvSpPr>
          <p:cNvPr id="2" name="Titre 1">
            <a:extLst>
              <a:ext uri="{FF2B5EF4-FFF2-40B4-BE49-F238E27FC236}">
                <a16:creationId xmlns:a16="http://schemas.microsoft.com/office/drawing/2014/main" id="{107ED4A7-690B-55F6-D8D0-7F985115254C}"/>
              </a:ext>
            </a:extLst>
          </p:cNvPr>
          <p:cNvSpPr>
            <a:spLocks noGrp="1"/>
          </p:cNvSpPr>
          <p:nvPr>
            <p:ph type="title"/>
          </p:nvPr>
        </p:nvSpPr>
        <p:spPr>
          <a:xfrm>
            <a:off x="836620" y="717580"/>
            <a:ext cx="10515600" cy="674991"/>
          </a:xfrm>
        </p:spPr>
        <p:txBody>
          <a:bodyPr vert="horz" lIns="91440" tIns="45720" rIns="91440" bIns="45720" rtlCol="0" anchor="ctr">
            <a:normAutofit/>
          </a:bodyPr>
          <a:lstStyle>
            <a:lvl1pPr>
              <a:defRPr lang="fr-FR" sz="3600" b="1" i="0" dirty="0">
                <a:latin typeface="Avenir Medium" panose="02000503020000020003" pitchFamily="2" charset="0"/>
                <a:cs typeface="Arial Narrow" panose="020B0604020202020204" pitchFamily="34" charset="0"/>
              </a:defRPr>
            </a:lvl1pPr>
          </a:lstStyle>
          <a:p>
            <a:pPr marL="0" lvl="0"/>
            <a:r>
              <a:rPr lang="fr-FR"/>
              <a:t>Modifiez le style du titre</a:t>
            </a:r>
            <a:endParaRPr lang="fr-FR" dirty="0"/>
          </a:p>
        </p:txBody>
      </p:sp>
    </p:spTree>
    <p:extLst>
      <p:ext uri="{BB962C8B-B14F-4D97-AF65-F5344CB8AC3E}">
        <p14:creationId xmlns:p14="http://schemas.microsoft.com/office/powerpoint/2010/main" val="18013244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re, 2 textes, contenus et légendes">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1E733B58-CF43-43E6-8B2E-6A43C0168105}"/>
              </a:ext>
            </a:extLst>
          </p:cNvPr>
          <p:cNvSpPr>
            <a:spLocks noGrp="1"/>
          </p:cNvSpPr>
          <p:nvPr>
            <p:ph type="body" sz="quarter" idx="12" hasCustomPrompt="1"/>
          </p:nvPr>
        </p:nvSpPr>
        <p:spPr>
          <a:xfrm>
            <a:off x="838198" y="5735563"/>
            <a:ext cx="3314702" cy="387350"/>
          </a:xfrm>
        </p:spPr>
        <p:txBody>
          <a:bodyPr/>
          <a:lstStyle>
            <a:lvl1pPr>
              <a:defRPr sz="1800">
                <a:solidFill>
                  <a:schemeClr val="bg1">
                    <a:lumMod val="10000"/>
                  </a:schemeClr>
                </a:solidFill>
              </a:defRPr>
            </a:lvl1pPr>
          </a:lstStyle>
          <a:p>
            <a:pPr lvl="0"/>
            <a:r>
              <a:rPr lang="fr-FR" dirty="0"/>
              <a:t>Légende</a:t>
            </a:r>
          </a:p>
        </p:txBody>
      </p:sp>
      <p:sp>
        <p:nvSpPr>
          <p:cNvPr id="11" name="Espace réservé du contenu 6">
            <a:extLst>
              <a:ext uri="{FF2B5EF4-FFF2-40B4-BE49-F238E27FC236}">
                <a16:creationId xmlns:a16="http://schemas.microsoft.com/office/drawing/2014/main" id="{D98773B7-6FE8-4FB2-B671-878E89E0E355}"/>
              </a:ext>
            </a:extLst>
          </p:cNvPr>
          <p:cNvSpPr>
            <a:spLocks noGrp="1"/>
          </p:cNvSpPr>
          <p:nvPr>
            <p:ph sz="quarter" idx="11"/>
          </p:nvPr>
        </p:nvSpPr>
        <p:spPr>
          <a:xfrm>
            <a:off x="838198" y="2661566"/>
            <a:ext cx="3314702" cy="2932974"/>
          </a:xfrm>
        </p:spPr>
        <p:txBody>
          <a:bodyPr/>
          <a:lstStyle>
            <a:lvl1pPr>
              <a:defRPr>
                <a:solidFill>
                  <a:schemeClr val="bg1">
                    <a:lumMod val="10000"/>
                  </a:schemeClr>
                </a:solidFill>
              </a:defRPr>
            </a:lvl1pPr>
          </a:lstStyle>
          <a:p>
            <a:pPr lvl="0"/>
            <a:r>
              <a:rPr lang="fr-FR"/>
              <a:t>Cliquez pour modifier les styles du texte du masque</a:t>
            </a:r>
          </a:p>
        </p:txBody>
      </p:sp>
      <p:sp>
        <p:nvSpPr>
          <p:cNvPr id="12" name="Espace réservé du contenu 6">
            <a:extLst>
              <a:ext uri="{FF2B5EF4-FFF2-40B4-BE49-F238E27FC236}">
                <a16:creationId xmlns:a16="http://schemas.microsoft.com/office/drawing/2014/main" id="{5A96EEB3-3CB7-4C9F-8B91-434F5F021775}"/>
              </a:ext>
            </a:extLst>
          </p:cNvPr>
          <p:cNvSpPr>
            <a:spLocks noGrp="1"/>
          </p:cNvSpPr>
          <p:nvPr>
            <p:ph sz="quarter" idx="13" hasCustomPrompt="1"/>
          </p:nvPr>
        </p:nvSpPr>
        <p:spPr>
          <a:xfrm>
            <a:off x="838198" y="1398784"/>
            <a:ext cx="3314702" cy="1154377"/>
          </a:xfrm>
          <a:solidFill>
            <a:schemeClr val="bg2">
              <a:lumMod val="90000"/>
            </a:schemeClr>
          </a:solidFill>
        </p:spPr>
        <p:txBody>
          <a:bodyPr>
            <a:normAutofit/>
          </a:bodyPr>
          <a:lstStyle>
            <a:lvl1pPr>
              <a:defRPr sz="2000">
                <a:solidFill>
                  <a:schemeClr val="bg1">
                    <a:lumMod val="10000"/>
                  </a:schemeClr>
                </a:solidFill>
              </a:defRPr>
            </a:lvl1pPr>
          </a:lstStyle>
          <a:p>
            <a:pPr lvl="0"/>
            <a:r>
              <a:rPr lang="fr-FR" dirty="0"/>
              <a:t>Texte</a:t>
            </a:r>
          </a:p>
        </p:txBody>
      </p:sp>
      <p:sp>
        <p:nvSpPr>
          <p:cNvPr id="10" name="Espace réservé du numéro de diapositive 5">
            <a:extLst>
              <a:ext uri="{FF2B5EF4-FFF2-40B4-BE49-F238E27FC236}">
                <a16:creationId xmlns:a16="http://schemas.microsoft.com/office/drawing/2014/main" id="{5BE04FED-DED0-49AA-864A-7572C7902C7E}"/>
              </a:ext>
            </a:extLst>
          </p:cNvPr>
          <p:cNvSpPr>
            <a:spLocks noGrp="1"/>
          </p:cNvSpPr>
          <p:nvPr>
            <p:ph type="sldNum" sz="quarter" idx="4"/>
          </p:nvPr>
        </p:nvSpPr>
        <p:spPr>
          <a:xfrm>
            <a:off x="10901548" y="6305797"/>
            <a:ext cx="450674" cy="265509"/>
          </a:xfrm>
          <a:prstGeom prst="rect">
            <a:avLst/>
          </a:prstGeom>
          <a:effectLst>
            <a:reflection endPos="0" dist="50800" dir="5400000" sy="-100000" algn="bl" rotWithShape="0"/>
          </a:effectLst>
        </p:spPr>
        <p:txBody>
          <a:bodyPr vert="horz" lIns="91440" tIns="45720" rIns="91440" bIns="45720" rtlCol="0" anchor="ctr"/>
          <a:lstStyle>
            <a:lvl1pPr algn="r">
              <a:defRPr sz="1100" b="1">
                <a:solidFill>
                  <a:schemeClr val="accent2"/>
                </a:solidFill>
              </a:defRPr>
            </a:lvl1pPr>
          </a:lstStyle>
          <a:p>
            <a:fld id="{141B9BFE-3C81-4D75-B42C-61ABDB6EFE08}" type="slidenum">
              <a:rPr lang="fr-FR" smtClean="0"/>
              <a:pPr/>
              <a:t>‹N°›</a:t>
            </a:fld>
            <a:endParaRPr lang="fr-FR" dirty="0"/>
          </a:p>
        </p:txBody>
      </p:sp>
      <p:sp>
        <p:nvSpPr>
          <p:cNvPr id="28" name="Espace réservé du texte 8">
            <a:extLst>
              <a:ext uri="{FF2B5EF4-FFF2-40B4-BE49-F238E27FC236}">
                <a16:creationId xmlns:a16="http://schemas.microsoft.com/office/drawing/2014/main" id="{443ED868-CFD6-45AB-95CC-7FED1AF2725B}"/>
              </a:ext>
            </a:extLst>
          </p:cNvPr>
          <p:cNvSpPr>
            <a:spLocks noGrp="1"/>
          </p:cNvSpPr>
          <p:nvPr>
            <p:ph type="body" sz="quarter" idx="14" hasCustomPrompt="1"/>
          </p:nvPr>
        </p:nvSpPr>
        <p:spPr>
          <a:xfrm>
            <a:off x="8037520" y="5735563"/>
            <a:ext cx="3314702" cy="387350"/>
          </a:xfrm>
        </p:spPr>
        <p:txBody>
          <a:bodyPr/>
          <a:lstStyle>
            <a:lvl1pPr>
              <a:defRPr sz="1800">
                <a:solidFill>
                  <a:schemeClr val="bg1">
                    <a:lumMod val="10000"/>
                  </a:schemeClr>
                </a:solidFill>
              </a:defRPr>
            </a:lvl1pPr>
          </a:lstStyle>
          <a:p>
            <a:pPr lvl="0"/>
            <a:r>
              <a:rPr lang="fr-FR" dirty="0"/>
              <a:t>Légende</a:t>
            </a:r>
          </a:p>
        </p:txBody>
      </p:sp>
      <p:sp>
        <p:nvSpPr>
          <p:cNvPr id="29" name="Espace réservé du contenu 6">
            <a:extLst>
              <a:ext uri="{FF2B5EF4-FFF2-40B4-BE49-F238E27FC236}">
                <a16:creationId xmlns:a16="http://schemas.microsoft.com/office/drawing/2014/main" id="{A67A481C-C4FC-46E2-96F7-2ABAC1599B39}"/>
              </a:ext>
            </a:extLst>
          </p:cNvPr>
          <p:cNvSpPr>
            <a:spLocks noGrp="1"/>
          </p:cNvSpPr>
          <p:nvPr>
            <p:ph sz="quarter" idx="15"/>
          </p:nvPr>
        </p:nvSpPr>
        <p:spPr>
          <a:xfrm>
            <a:off x="8037520" y="2661566"/>
            <a:ext cx="3314702" cy="2932974"/>
          </a:xfrm>
        </p:spPr>
        <p:txBody>
          <a:bodyPr/>
          <a:lstStyle>
            <a:lvl1pPr>
              <a:defRPr>
                <a:solidFill>
                  <a:schemeClr val="bg1">
                    <a:lumMod val="10000"/>
                  </a:schemeClr>
                </a:solidFill>
              </a:defRPr>
            </a:lvl1pPr>
          </a:lstStyle>
          <a:p>
            <a:pPr lvl="0"/>
            <a:r>
              <a:rPr lang="fr-FR"/>
              <a:t>Cliquez pour modifier les styles du texte du masque</a:t>
            </a:r>
          </a:p>
        </p:txBody>
      </p:sp>
      <p:sp>
        <p:nvSpPr>
          <p:cNvPr id="30" name="Espace réservé du contenu 6">
            <a:extLst>
              <a:ext uri="{FF2B5EF4-FFF2-40B4-BE49-F238E27FC236}">
                <a16:creationId xmlns:a16="http://schemas.microsoft.com/office/drawing/2014/main" id="{38BBABF7-70EC-4C71-ADB2-A81DC9E346C2}"/>
              </a:ext>
            </a:extLst>
          </p:cNvPr>
          <p:cNvSpPr>
            <a:spLocks noGrp="1"/>
          </p:cNvSpPr>
          <p:nvPr>
            <p:ph sz="quarter" idx="16" hasCustomPrompt="1"/>
          </p:nvPr>
        </p:nvSpPr>
        <p:spPr>
          <a:xfrm>
            <a:off x="8037520" y="1398784"/>
            <a:ext cx="3314702" cy="1154377"/>
          </a:xfrm>
          <a:solidFill>
            <a:schemeClr val="bg2">
              <a:lumMod val="90000"/>
            </a:schemeClr>
          </a:solidFill>
        </p:spPr>
        <p:txBody>
          <a:bodyPr>
            <a:normAutofit/>
          </a:bodyPr>
          <a:lstStyle>
            <a:lvl1pPr>
              <a:defRPr sz="2000">
                <a:solidFill>
                  <a:schemeClr val="bg1">
                    <a:lumMod val="10000"/>
                  </a:schemeClr>
                </a:solidFill>
              </a:defRPr>
            </a:lvl1pPr>
          </a:lstStyle>
          <a:p>
            <a:pPr lvl="0"/>
            <a:r>
              <a:rPr lang="fr-FR" dirty="0"/>
              <a:t>Texte</a:t>
            </a:r>
          </a:p>
        </p:txBody>
      </p:sp>
      <p:sp>
        <p:nvSpPr>
          <p:cNvPr id="31" name="Espace réservé du texte 8">
            <a:extLst>
              <a:ext uri="{FF2B5EF4-FFF2-40B4-BE49-F238E27FC236}">
                <a16:creationId xmlns:a16="http://schemas.microsoft.com/office/drawing/2014/main" id="{CF8CCD49-7D2F-4D5B-B6F7-E1EAB7874CDA}"/>
              </a:ext>
            </a:extLst>
          </p:cNvPr>
          <p:cNvSpPr>
            <a:spLocks noGrp="1"/>
          </p:cNvSpPr>
          <p:nvPr>
            <p:ph type="body" sz="quarter" idx="17" hasCustomPrompt="1"/>
          </p:nvPr>
        </p:nvSpPr>
        <p:spPr>
          <a:xfrm>
            <a:off x="4437859" y="5735563"/>
            <a:ext cx="3314702" cy="387350"/>
          </a:xfrm>
        </p:spPr>
        <p:txBody>
          <a:bodyPr/>
          <a:lstStyle>
            <a:lvl1pPr>
              <a:defRPr sz="1800">
                <a:solidFill>
                  <a:schemeClr val="bg1">
                    <a:lumMod val="10000"/>
                  </a:schemeClr>
                </a:solidFill>
              </a:defRPr>
            </a:lvl1pPr>
          </a:lstStyle>
          <a:p>
            <a:pPr lvl="0"/>
            <a:r>
              <a:rPr lang="fr-FR" dirty="0"/>
              <a:t>Légende</a:t>
            </a:r>
          </a:p>
        </p:txBody>
      </p:sp>
      <p:sp>
        <p:nvSpPr>
          <p:cNvPr id="32" name="Espace réservé du contenu 6">
            <a:extLst>
              <a:ext uri="{FF2B5EF4-FFF2-40B4-BE49-F238E27FC236}">
                <a16:creationId xmlns:a16="http://schemas.microsoft.com/office/drawing/2014/main" id="{5BBD329D-BF28-4D0A-BC5B-905C05769B52}"/>
              </a:ext>
            </a:extLst>
          </p:cNvPr>
          <p:cNvSpPr>
            <a:spLocks noGrp="1"/>
          </p:cNvSpPr>
          <p:nvPr>
            <p:ph sz="quarter" idx="18"/>
          </p:nvPr>
        </p:nvSpPr>
        <p:spPr>
          <a:xfrm>
            <a:off x="4437859" y="2661566"/>
            <a:ext cx="3314702" cy="2932974"/>
          </a:xfrm>
        </p:spPr>
        <p:txBody>
          <a:bodyPr/>
          <a:lstStyle>
            <a:lvl1pPr>
              <a:defRPr>
                <a:solidFill>
                  <a:schemeClr val="bg1">
                    <a:lumMod val="10000"/>
                  </a:schemeClr>
                </a:solidFill>
              </a:defRPr>
            </a:lvl1pPr>
          </a:lstStyle>
          <a:p>
            <a:pPr lvl="0"/>
            <a:r>
              <a:rPr lang="fr-FR"/>
              <a:t>Cliquez pour modifier les styles du texte du masque</a:t>
            </a:r>
          </a:p>
        </p:txBody>
      </p:sp>
      <p:sp>
        <p:nvSpPr>
          <p:cNvPr id="33" name="Espace réservé du contenu 6">
            <a:extLst>
              <a:ext uri="{FF2B5EF4-FFF2-40B4-BE49-F238E27FC236}">
                <a16:creationId xmlns:a16="http://schemas.microsoft.com/office/drawing/2014/main" id="{A8901CAB-4A8D-4E8E-985D-A9AA06E5E19D}"/>
              </a:ext>
            </a:extLst>
          </p:cNvPr>
          <p:cNvSpPr>
            <a:spLocks noGrp="1"/>
          </p:cNvSpPr>
          <p:nvPr>
            <p:ph sz="quarter" idx="19" hasCustomPrompt="1"/>
          </p:nvPr>
        </p:nvSpPr>
        <p:spPr>
          <a:xfrm>
            <a:off x="4437859" y="1398784"/>
            <a:ext cx="3314702" cy="1154377"/>
          </a:xfrm>
          <a:solidFill>
            <a:schemeClr val="bg2">
              <a:lumMod val="90000"/>
            </a:schemeClr>
          </a:solidFill>
        </p:spPr>
        <p:txBody>
          <a:bodyPr>
            <a:normAutofit/>
          </a:bodyPr>
          <a:lstStyle>
            <a:lvl1pPr>
              <a:defRPr sz="2000">
                <a:solidFill>
                  <a:schemeClr val="bg1">
                    <a:lumMod val="10000"/>
                  </a:schemeClr>
                </a:solidFill>
              </a:defRPr>
            </a:lvl1pPr>
          </a:lstStyle>
          <a:p>
            <a:pPr lvl="0"/>
            <a:r>
              <a:rPr lang="fr-FR" dirty="0"/>
              <a:t>Texte</a:t>
            </a:r>
          </a:p>
        </p:txBody>
      </p:sp>
      <p:sp>
        <p:nvSpPr>
          <p:cNvPr id="2" name="Titre 1">
            <a:extLst>
              <a:ext uri="{FF2B5EF4-FFF2-40B4-BE49-F238E27FC236}">
                <a16:creationId xmlns:a16="http://schemas.microsoft.com/office/drawing/2014/main" id="{0A9EE3F0-CFB2-3B8C-BBAC-E8E7211FBD98}"/>
              </a:ext>
            </a:extLst>
          </p:cNvPr>
          <p:cNvSpPr>
            <a:spLocks noGrp="1"/>
          </p:cNvSpPr>
          <p:nvPr>
            <p:ph type="title"/>
          </p:nvPr>
        </p:nvSpPr>
        <p:spPr>
          <a:xfrm>
            <a:off x="836620" y="717580"/>
            <a:ext cx="10515600" cy="674991"/>
          </a:xfrm>
        </p:spPr>
        <p:txBody>
          <a:bodyPr vert="horz" lIns="91440" tIns="45720" rIns="91440" bIns="45720" rtlCol="0" anchor="ctr">
            <a:normAutofit/>
          </a:bodyPr>
          <a:lstStyle>
            <a:lvl1pPr>
              <a:defRPr lang="fr-FR" sz="3600" b="1" i="0" dirty="0">
                <a:latin typeface="Avenir Medium" panose="02000503020000020003" pitchFamily="2" charset="0"/>
                <a:cs typeface="Arial Narrow" panose="020B0604020202020204" pitchFamily="34" charset="0"/>
              </a:defRPr>
            </a:lvl1pPr>
          </a:lstStyle>
          <a:p>
            <a:pPr marL="0" lvl="0"/>
            <a:r>
              <a:rPr lang="fr-FR"/>
              <a:t>Modifiez le style du titre</a:t>
            </a:r>
            <a:endParaRPr lang="fr-FR" dirty="0"/>
          </a:p>
        </p:txBody>
      </p:sp>
    </p:spTree>
    <p:extLst>
      <p:ext uri="{BB962C8B-B14F-4D97-AF65-F5344CB8AC3E}">
        <p14:creationId xmlns:p14="http://schemas.microsoft.com/office/powerpoint/2010/main" val="24386122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Titre, 2 textes, contenus et légendes">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1E733B58-CF43-43E6-8B2E-6A43C0168105}"/>
              </a:ext>
            </a:extLst>
          </p:cNvPr>
          <p:cNvSpPr>
            <a:spLocks noGrp="1"/>
          </p:cNvSpPr>
          <p:nvPr>
            <p:ph type="body" sz="quarter" idx="12" hasCustomPrompt="1"/>
          </p:nvPr>
        </p:nvSpPr>
        <p:spPr>
          <a:xfrm>
            <a:off x="838198" y="3769964"/>
            <a:ext cx="3314702" cy="387350"/>
          </a:xfrm>
        </p:spPr>
        <p:txBody>
          <a:bodyPr/>
          <a:lstStyle>
            <a:lvl1pPr>
              <a:defRPr sz="1800">
                <a:solidFill>
                  <a:schemeClr val="bg1">
                    <a:lumMod val="10000"/>
                  </a:schemeClr>
                </a:solidFill>
              </a:defRPr>
            </a:lvl1pPr>
          </a:lstStyle>
          <a:p>
            <a:pPr lvl="0"/>
            <a:r>
              <a:rPr lang="fr-FR" dirty="0"/>
              <a:t>Légende</a:t>
            </a:r>
          </a:p>
        </p:txBody>
      </p:sp>
      <p:sp>
        <p:nvSpPr>
          <p:cNvPr id="11" name="Espace réservé du contenu 6">
            <a:extLst>
              <a:ext uri="{FF2B5EF4-FFF2-40B4-BE49-F238E27FC236}">
                <a16:creationId xmlns:a16="http://schemas.microsoft.com/office/drawing/2014/main" id="{D98773B7-6FE8-4FB2-B671-878E89E0E355}"/>
              </a:ext>
            </a:extLst>
          </p:cNvPr>
          <p:cNvSpPr>
            <a:spLocks noGrp="1"/>
          </p:cNvSpPr>
          <p:nvPr>
            <p:ph sz="quarter" idx="11"/>
          </p:nvPr>
        </p:nvSpPr>
        <p:spPr>
          <a:xfrm>
            <a:off x="838198" y="2044888"/>
            <a:ext cx="3314702" cy="1549212"/>
          </a:xfrm>
        </p:spPr>
        <p:txBody>
          <a:bodyPr/>
          <a:lstStyle>
            <a:lvl1pPr>
              <a:defRPr>
                <a:solidFill>
                  <a:schemeClr val="bg1">
                    <a:lumMod val="10000"/>
                  </a:schemeClr>
                </a:solidFill>
              </a:defRPr>
            </a:lvl1pPr>
          </a:lstStyle>
          <a:p>
            <a:pPr lvl="0"/>
            <a:r>
              <a:rPr lang="fr-FR"/>
              <a:t>Cliquez pour modifier les styles du texte du masque</a:t>
            </a:r>
          </a:p>
        </p:txBody>
      </p:sp>
      <p:sp>
        <p:nvSpPr>
          <p:cNvPr id="12" name="Espace réservé du contenu 6">
            <a:extLst>
              <a:ext uri="{FF2B5EF4-FFF2-40B4-BE49-F238E27FC236}">
                <a16:creationId xmlns:a16="http://schemas.microsoft.com/office/drawing/2014/main" id="{5A96EEB3-3CB7-4C9F-8B91-434F5F021775}"/>
              </a:ext>
            </a:extLst>
          </p:cNvPr>
          <p:cNvSpPr>
            <a:spLocks noGrp="1"/>
          </p:cNvSpPr>
          <p:nvPr>
            <p:ph sz="quarter" idx="13"/>
          </p:nvPr>
        </p:nvSpPr>
        <p:spPr>
          <a:xfrm>
            <a:off x="838198" y="1398785"/>
            <a:ext cx="10514024" cy="387350"/>
          </a:xfrm>
          <a:noFill/>
        </p:spPr>
        <p:txBody>
          <a:bodyPr>
            <a:noAutofit/>
          </a:bodyPr>
          <a:lstStyle>
            <a:lvl1pPr marL="0" indent="0">
              <a:buNone/>
              <a:defRPr sz="2400" b="1">
                <a:solidFill>
                  <a:schemeClr val="bg1">
                    <a:lumMod val="10000"/>
                  </a:schemeClr>
                </a:solidFill>
              </a:defRPr>
            </a:lvl1pPr>
          </a:lstStyle>
          <a:p>
            <a:pPr lvl="0"/>
            <a:r>
              <a:rPr lang="fr-FR"/>
              <a:t>Cliquez pour modifier les styles du texte du masque</a:t>
            </a:r>
          </a:p>
        </p:txBody>
      </p:sp>
      <p:sp>
        <p:nvSpPr>
          <p:cNvPr id="10" name="Espace réservé du numéro de diapositive 5">
            <a:extLst>
              <a:ext uri="{FF2B5EF4-FFF2-40B4-BE49-F238E27FC236}">
                <a16:creationId xmlns:a16="http://schemas.microsoft.com/office/drawing/2014/main" id="{5BE04FED-DED0-49AA-864A-7572C7902C7E}"/>
              </a:ext>
            </a:extLst>
          </p:cNvPr>
          <p:cNvSpPr>
            <a:spLocks noGrp="1"/>
          </p:cNvSpPr>
          <p:nvPr>
            <p:ph type="sldNum" sz="quarter" idx="4"/>
          </p:nvPr>
        </p:nvSpPr>
        <p:spPr>
          <a:xfrm>
            <a:off x="10901548" y="6305797"/>
            <a:ext cx="450674" cy="265509"/>
          </a:xfrm>
          <a:prstGeom prst="rect">
            <a:avLst/>
          </a:prstGeom>
          <a:effectLst>
            <a:reflection endPos="0" dist="50800" dir="5400000" sy="-100000" algn="bl" rotWithShape="0"/>
          </a:effectLst>
        </p:spPr>
        <p:txBody>
          <a:bodyPr vert="horz" lIns="91440" tIns="45720" rIns="91440" bIns="45720" rtlCol="0" anchor="ctr"/>
          <a:lstStyle>
            <a:lvl1pPr algn="r">
              <a:defRPr sz="1100" b="1">
                <a:solidFill>
                  <a:schemeClr val="accent2"/>
                </a:solidFill>
              </a:defRPr>
            </a:lvl1pPr>
          </a:lstStyle>
          <a:p>
            <a:fld id="{141B9BFE-3C81-4D75-B42C-61ABDB6EFE08}" type="slidenum">
              <a:rPr lang="fr-FR" smtClean="0"/>
              <a:pPr/>
              <a:t>‹N°›</a:t>
            </a:fld>
            <a:endParaRPr lang="fr-FR" dirty="0"/>
          </a:p>
        </p:txBody>
      </p:sp>
      <p:sp>
        <p:nvSpPr>
          <p:cNvPr id="28" name="Espace réservé du texte 8">
            <a:extLst>
              <a:ext uri="{FF2B5EF4-FFF2-40B4-BE49-F238E27FC236}">
                <a16:creationId xmlns:a16="http://schemas.microsoft.com/office/drawing/2014/main" id="{443ED868-CFD6-45AB-95CC-7FED1AF2725B}"/>
              </a:ext>
            </a:extLst>
          </p:cNvPr>
          <p:cNvSpPr>
            <a:spLocks noGrp="1"/>
          </p:cNvSpPr>
          <p:nvPr>
            <p:ph type="body" sz="quarter" idx="14" hasCustomPrompt="1"/>
          </p:nvPr>
        </p:nvSpPr>
        <p:spPr>
          <a:xfrm>
            <a:off x="8037520" y="3769964"/>
            <a:ext cx="3314702" cy="387350"/>
          </a:xfrm>
        </p:spPr>
        <p:txBody>
          <a:bodyPr/>
          <a:lstStyle>
            <a:lvl1pPr>
              <a:defRPr sz="1800">
                <a:solidFill>
                  <a:schemeClr val="bg1">
                    <a:lumMod val="10000"/>
                  </a:schemeClr>
                </a:solidFill>
              </a:defRPr>
            </a:lvl1pPr>
          </a:lstStyle>
          <a:p>
            <a:pPr lvl="0"/>
            <a:r>
              <a:rPr lang="fr-FR" dirty="0"/>
              <a:t>Légende</a:t>
            </a:r>
          </a:p>
        </p:txBody>
      </p:sp>
      <p:sp>
        <p:nvSpPr>
          <p:cNvPr id="29" name="Espace réservé du contenu 6">
            <a:extLst>
              <a:ext uri="{FF2B5EF4-FFF2-40B4-BE49-F238E27FC236}">
                <a16:creationId xmlns:a16="http://schemas.microsoft.com/office/drawing/2014/main" id="{A67A481C-C4FC-46E2-96F7-2ABAC1599B39}"/>
              </a:ext>
            </a:extLst>
          </p:cNvPr>
          <p:cNvSpPr>
            <a:spLocks noGrp="1"/>
          </p:cNvSpPr>
          <p:nvPr>
            <p:ph sz="quarter" idx="15"/>
          </p:nvPr>
        </p:nvSpPr>
        <p:spPr>
          <a:xfrm>
            <a:off x="8037520" y="2044888"/>
            <a:ext cx="3314702" cy="1549212"/>
          </a:xfrm>
        </p:spPr>
        <p:txBody>
          <a:bodyPr/>
          <a:lstStyle>
            <a:lvl1pPr marL="0" indent="0">
              <a:buNone/>
              <a:defRPr>
                <a:solidFill>
                  <a:schemeClr val="bg1">
                    <a:lumMod val="10000"/>
                  </a:schemeClr>
                </a:solidFill>
              </a:defRPr>
            </a:lvl1pPr>
          </a:lstStyle>
          <a:p>
            <a:pPr lvl="0"/>
            <a:r>
              <a:rPr lang="fr-FR"/>
              <a:t>Cliquez pour modifier les styles du texte du masque</a:t>
            </a:r>
          </a:p>
        </p:txBody>
      </p:sp>
      <p:sp>
        <p:nvSpPr>
          <p:cNvPr id="31" name="Espace réservé du texte 8">
            <a:extLst>
              <a:ext uri="{FF2B5EF4-FFF2-40B4-BE49-F238E27FC236}">
                <a16:creationId xmlns:a16="http://schemas.microsoft.com/office/drawing/2014/main" id="{CF8CCD49-7D2F-4D5B-B6F7-E1EAB7874CDA}"/>
              </a:ext>
            </a:extLst>
          </p:cNvPr>
          <p:cNvSpPr>
            <a:spLocks noGrp="1"/>
          </p:cNvSpPr>
          <p:nvPr>
            <p:ph type="body" sz="quarter" idx="17" hasCustomPrompt="1"/>
          </p:nvPr>
        </p:nvSpPr>
        <p:spPr>
          <a:xfrm>
            <a:off x="4437859" y="3769964"/>
            <a:ext cx="3314702" cy="387350"/>
          </a:xfrm>
        </p:spPr>
        <p:txBody>
          <a:bodyPr/>
          <a:lstStyle>
            <a:lvl1pPr>
              <a:defRPr sz="1800">
                <a:solidFill>
                  <a:schemeClr val="bg1">
                    <a:lumMod val="10000"/>
                  </a:schemeClr>
                </a:solidFill>
              </a:defRPr>
            </a:lvl1pPr>
          </a:lstStyle>
          <a:p>
            <a:pPr lvl="0"/>
            <a:r>
              <a:rPr lang="fr-FR" dirty="0"/>
              <a:t>Légende</a:t>
            </a:r>
          </a:p>
        </p:txBody>
      </p:sp>
      <p:sp>
        <p:nvSpPr>
          <p:cNvPr id="32" name="Espace réservé du contenu 6">
            <a:extLst>
              <a:ext uri="{FF2B5EF4-FFF2-40B4-BE49-F238E27FC236}">
                <a16:creationId xmlns:a16="http://schemas.microsoft.com/office/drawing/2014/main" id="{5BBD329D-BF28-4D0A-BC5B-905C05769B52}"/>
              </a:ext>
            </a:extLst>
          </p:cNvPr>
          <p:cNvSpPr>
            <a:spLocks noGrp="1"/>
          </p:cNvSpPr>
          <p:nvPr>
            <p:ph sz="quarter" idx="18"/>
          </p:nvPr>
        </p:nvSpPr>
        <p:spPr>
          <a:xfrm>
            <a:off x="4437859" y="2044888"/>
            <a:ext cx="3314702" cy="1549212"/>
          </a:xfrm>
        </p:spPr>
        <p:txBody>
          <a:bodyPr/>
          <a:lstStyle>
            <a:lvl1pPr>
              <a:defRPr>
                <a:solidFill>
                  <a:schemeClr val="bg1">
                    <a:lumMod val="10000"/>
                  </a:schemeClr>
                </a:solidFill>
              </a:defRPr>
            </a:lvl1pPr>
          </a:lstStyle>
          <a:p>
            <a:pPr lvl="0"/>
            <a:r>
              <a:rPr lang="fr-FR"/>
              <a:t>Cliquez pour modifier les styles du texte du masque</a:t>
            </a:r>
          </a:p>
        </p:txBody>
      </p:sp>
      <p:sp>
        <p:nvSpPr>
          <p:cNvPr id="3" name="Espace réservé du contenu 2">
            <a:extLst>
              <a:ext uri="{FF2B5EF4-FFF2-40B4-BE49-F238E27FC236}">
                <a16:creationId xmlns:a16="http://schemas.microsoft.com/office/drawing/2014/main" id="{A6251CB9-69E3-481E-AF53-6784DABCF56B}"/>
              </a:ext>
            </a:extLst>
          </p:cNvPr>
          <p:cNvSpPr>
            <a:spLocks noGrp="1"/>
          </p:cNvSpPr>
          <p:nvPr>
            <p:ph sz="quarter" idx="19"/>
          </p:nvPr>
        </p:nvSpPr>
        <p:spPr>
          <a:xfrm>
            <a:off x="838200" y="4419600"/>
            <a:ext cx="6915150" cy="1549400"/>
          </a:xfrm>
        </p:spPr>
        <p:txBody>
          <a:bodyPr/>
          <a:lstStyle/>
          <a:p>
            <a:pPr lvl="0"/>
            <a:r>
              <a:rPr lang="fr-FR"/>
              <a:t>Cliquez pour modifier les styles du texte du masque</a:t>
            </a:r>
          </a:p>
        </p:txBody>
      </p:sp>
      <p:sp>
        <p:nvSpPr>
          <p:cNvPr id="16" name="Espace réservé du contenu 2">
            <a:extLst>
              <a:ext uri="{FF2B5EF4-FFF2-40B4-BE49-F238E27FC236}">
                <a16:creationId xmlns:a16="http://schemas.microsoft.com/office/drawing/2014/main" id="{BF78DCF7-1FE4-475A-BC64-3996944F55D9}"/>
              </a:ext>
            </a:extLst>
          </p:cNvPr>
          <p:cNvSpPr>
            <a:spLocks noGrp="1"/>
          </p:cNvSpPr>
          <p:nvPr>
            <p:ph sz="quarter" idx="20"/>
          </p:nvPr>
        </p:nvSpPr>
        <p:spPr>
          <a:xfrm>
            <a:off x="8037520" y="4419600"/>
            <a:ext cx="3314702" cy="1549400"/>
          </a:xfrm>
        </p:spPr>
        <p:txBody>
          <a:bodyPr/>
          <a:lstStyle/>
          <a:p>
            <a:pPr lvl="0"/>
            <a:r>
              <a:rPr lang="fr-FR"/>
              <a:t>Cliquez pour modifier les styles du texte du masque</a:t>
            </a:r>
          </a:p>
        </p:txBody>
      </p:sp>
      <p:sp>
        <p:nvSpPr>
          <p:cNvPr id="2" name="Titre 1">
            <a:extLst>
              <a:ext uri="{FF2B5EF4-FFF2-40B4-BE49-F238E27FC236}">
                <a16:creationId xmlns:a16="http://schemas.microsoft.com/office/drawing/2014/main" id="{A26BACD0-9367-DF4E-24CB-393556E276FF}"/>
              </a:ext>
            </a:extLst>
          </p:cNvPr>
          <p:cNvSpPr>
            <a:spLocks noGrp="1"/>
          </p:cNvSpPr>
          <p:nvPr>
            <p:ph type="title"/>
          </p:nvPr>
        </p:nvSpPr>
        <p:spPr>
          <a:xfrm>
            <a:off x="836620" y="717580"/>
            <a:ext cx="10515600" cy="674991"/>
          </a:xfrm>
        </p:spPr>
        <p:txBody>
          <a:bodyPr vert="horz" lIns="91440" tIns="45720" rIns="91440" bIns="45720" rtlCol="0" anchor="ctr">
            <a:normAutofit/>
          </a:bodyPr>
          <a:lstStyle>
            <a:lvl1pPr>
              <a:defRPr lang="fr-FR" sz="3600" b="1" i="0" dirty="0">
                <a:latin typeface="Avenir Medium" panose="02000503020000020003" pitchFamily="2" charset="0"/>
                <a:cs typeface="Arial Narrow" panose="020B0604020202020204" pitchFamily="34" charset="0"/>
              </a:defRPr>
            </a:lvl1pPr>
          </a:lstStyle>
          <a:p>
            <a:pPr marL="0" lvl="0"/>
            <a:r>
              <a:rPr lang="fr-FR"/>
              <a:t>Modifiez le style du titre</a:t>
            </a:r>
            <a:endParaRPr lang="fr-FR" dirty="0"/>
          </a:p>
        </p:txBody>
      </p:sp>
    </p:spTree>
    <p:extLst>
      <p:ext uri="{BB962C8B-B14F-4D97-AF65-F5344CB8AC3E}">
        <p14:creationId xmlns:p14="http://schemas.microsoft.com/office/powerpoint/2010/main" val="1459955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ommaire 1">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DB3F985-0799-BB9B-8ACF-FE3578FDD18E}"/>
              </a:ext>
            </a:extLst>
          </p:cNvPr>
          <p:cNvSpPr>
            <a:spLocks noGrp="1"/>
          </p:cNvSpPr>
          <p:nvPr>
            <p:ph type="body" sz="quarter" idx="4294967295" hasCustomPrompt="1"/>
          </p:nvPr>
        </p:nvSpPr>
        <p:spPr>
          <a:xfrm>
            <a:off x="2147173" y="3016250"/>
            <a:ext cx="1944185" cy="471184"/>
          </a:xfrm>
        </p:spPr>
        <p:txBody>
          <a:bodyPr>
            <a:normAutofit/>
          </a:bodyPr>
          <a:lstStyle/>
          <a:p>
            <a:pPr marL="0" indent="0">
              <a:buNone/>
            </a:pPr>
            <a:r>
              <a:rPr lang="fr-FR" sz="2800" b="1" dirty="0">
                <a:latin typeface="Avenir Black" panose="02000503020000020003" pitchFamily="2" charset="0"/>
                <a:cs typeface="Poppins" pitchFamily="2" charset="77"/>
              </a:rPr>
              <a:t>Abstract</a:t>
            </a:r>
            <a:endParaRPr lang="fr-FR" sz="1300" dirty="0">
              <a:latin typeface="Avenir Book" panose="02000503020000020003" pitchFamily="2" charset="0"/>
              <a:cs typeface="Poppins" pitchFamily="2" charset="77"/>
            </a:endParaRPr>
          </a:p>
        </p:txBody>
      </p:sp>
      <p:sp>
        <p:nvSpPr>
          <p:cNvPr id="4" name="ZoneTexte 3">
            <a:extLst>
              <a:ext uri="{FF2B5EF4-FFF2-40B4-BE49-F238E27FC236}">
                <a16:creationId xmlns:a16="http://schemas.microsoft.com/office/drawing/2014/main" id="{8BF6B19B-55FB-9C47-1E18-C392840E5728}"/>
              </a:ext>
            </a:extLst>
          </p:cNvPr>
          <p:cNvSpPr txBox="1"/>
          <p:nvPr userDrawn="1"/>
        </p:nvSpPr>
        <p:spPr>
          <a:xfrm>
            <a:off x="1293123" y="2869999"/>
            <a:ext cx="617435" cy="617435"/>
          </a:xfrm>
          <a:custGeom>
            <a:avLst/>
            <a:gdLst/>
            <a:ahLst/>
            <a:cxnLst/>
            <a:rect l="l" t="t" r="r" b="b"/>
            <a:pathLst>
              <a:path w="1393371" h="1393371">
                <a:moveTo>
                  <a:pt x="1069581" y="612990"/>
                </a:moveTo>
                <a:cubicBezTo>
                  <a:pt x="1058335" y="612990"/>
                  <a:pt x="1049175" y="613081"/>
                  <a:pt x="1042101" y="613262"/>
                </a:cubicBezTo>
                <a:cubicBezTo>
                  <a:pt x="1035027" y="613443"/>
                  <a:pt x="1029314" y="613806"/>
                  <a:pt x="1024961" y="614350"/>
                </a:cubicBezTo>
                <a:cubicBezTo>
                  <a:pt x="1020607" y="614895"/>
                  <a:pt x="1017070" y="615620"/>
                  <a:pt x="1014350" y="616527"/>
                </a:cubicBezTo>
                <a:cubicBezTo>
                  <a:pt x="1011629" y="617434"/>
                  <a:pt x="1009362" y="618613"/>
                  <a:pt x="1007548" y="620064"/>
                </a:cubicBezTo>
                <a:lnTo>
                  <a:pt x="856273" y="718011"/>
                </a:lnTo>
                <a:cubicBezTo>
                  <a:pt x="851920" y="720914"/>
                  <a:pt x="848474" y="723634"/>
                  <a:pt x="845934" y="726174"/>
                </a:cubicBezTo>
                <a:cubicBezTo>
                  <a:pt x="843395" y="728713"/>
                  <a:pt x="841400" y="731978"/>
                  <a:pt x="839949" y="735969"/>
                </a:cubicBezTo>
                <a:cubicBezTo>
                  <a:pt x="838498" y="739959"/>
                  <a:pt x="837591" y="744766"/>
                  <a:pt x="837228" y="750389"/>
                </a:cubicBezTo>
                <a:cubicBezTo>
                  <a:pt x="836865" y="756012"/>
                  <a:pt x="836684" y="763176"/>
                  <a:pt x="836684" y="771883"/>
                </a:cubicBezTo>
                <a:cubicBezTo>
                  <a:pt x="836684" y="785668"/>
                  <a:pt x="837228" y="796370"/>
                  <a:pt x="838316" y="803988"/>
                </a:cubicBezTo>
                <a:cubicBezTo>
                  <a:pt x="839405" y="811606"/>
                  <a:pt x="841490" y="816957"/>
                  <a:pt x="844574" y="820040"/>
                </a:cubicBezTo>
                <a:cubicBezTo>
                  <a:pt x="847658" y="823124"/>
                  <a:pt x="851829" y="824212"/>
                  <a:pt x="857089" y="823305"/>
                </a:cubicBezTo>
                <a:cubicBezTo>
                  <a:pt x="862350" y="822398"/>
                  <a:pt x="869152" y="819949"/>
                  <a:pt x="877495" y="815959"/>
                </a:cubicBezTo>
                <a:lnTo>
                  <a:pt x="990679" y="753381"/>
                </a:lnTo>
                <a:lnTo>
                  <a:pt x="990679" y="1211558"/>
                </a:lnTo>
                <a:lnTo>
                  <a:pt x="859538" y="1211558"/>
                </a:lnTo>
                <a:cubicBezTo>
                  <a:pt x="856273" y="1211558"/>
                  <a:pt x="853371" y="1212556"/>
                  <a:pt x="850832" y="1214551"/>
                </a:cubicBezTo>
                <a:cubicBezTo>
                  <a:pt x="848292" y="1216546"/>
                  <a:pt x="846025" y="1219720"/>
                  <a:pt x="844030" y="1224074"/>
                </a:cubicBezTo>
                <a:cubicBezTo>
                  <a:pt x="842035" y="1228427"/>
                  <a:pt x="840584" y="1234141"/>
                  <a:pt x="839677" y="1241214"/>
                </a:cubicBezTo>
                <a:cubicBezTo>
                  <a:pt x="838770" y="1248288"/>
                  <a:pt x="838316" y="1257086"/>
                  <a:pt x="838316" y="1267606"/>
                </a:cubicBezTo>
                <a:cubicBezTo>
                  <a:pt x="838316" y="1277763"/>
                  <a:pt x="838860" y="1286379"/>
                  <a:pt x="839949" y="1293453"/>
                </a:cubicBezTo>
                <a:cubicBezTo>
                  <a:pt x="841037" y="1300527"/>
                  <a:pt x="842579" y="1306150"/>
                  <a:pt x="844574" y="1310322"/>
                </a:cubicBezTo>
                <a:cubicBezTo>
                  <a:pt x="846569" y="1314494"/>
                  <a:pt x="848837" y="1317487"/>
                  <a:pt x="851376" y="1319300"/>
                </a:cubicBezTo>
                <a:cubicBezTo>
                  <a:pt x="853915" y="1321114"/>
                  <a:pt x="856636" y="1322021"/>
                  <a:pt x="859538" y="1322021"/>
                </a:cubicBezTo>
                <a:lnTo>
                  <a:pt x="1248063" y="1322021"/>
                </a:lnTo>
                <a:cubicBezTo>
                  <a:pt x="1251328" y="1322021"/>
                  <a:pt x="1254230" y="1321114"/>
                  <a:pt x="1256770" y="1319300"/>
                </a:cubicBezTo>
                <a:cubicBezTo>
                  <a:pt x="1259309" y="1317487"/>
                  <a:pt x="1261576" y="1314494"/>
                  <a:pt x="1263572" y="1310322"/>
                </a:cubicBezTo>
                <a:cubicBezTo>
                  <a:pt x="1265567" y="1306150"/>
                  <a:pt x="1267109" y="1300527"/>
                  <a:pt x="1268197" y="1293453"/>
                </a:cubicBezTo>
                <a:cubicBezTo>
                  <a:pt x="1269285" y="1286379"/>
                  <a:pt x="1269829" y="1277763"/>
                  <a:pt x="1269829" y="1267606"/>
                </a:cubicBezTo>
                <a:cubicBezTo>
                  <a:pt x="1269829" y="1257086"/>
                  <a:pt x="1269376" y="1248288"/>
                  <a:pt x="1268469" y="1241214"/>
                </a:cubicBezTo>
                <a:cubicBezTo>
                  <a:pt x="1267562" y="1234141"/>
                  <a:pt x="1266111" y="1228427"/>
                  <a:pt x="1264116" y="1224074"/>
                </a:cubicBezTo>
                <a:cubicBezTo>
                  <a:pt x="1262121" y="1219720"/>
                  <a:pt x="1259763" y="1216546"/>
                  <a:pt x="1257042" y="1214551"/>
                </a:cubicBezTo>
                <a:cubicBezTo>
                  <a:pt x="1254321" y="1212556"/>
                  <a:pt x="1251328" y="1211558"/>
                  <a:pt x="1248063" y="1211558"/>
                </a:cubicBezTo>
                <a:lnTo>
                  <a:pt x="1133247" y="1211558"/>
                </a:lnTo>
                <a:lnTo>
                  <a:pt x="1133247" y="629859"/>
                </a:lnTo>
                <a:cubicBezTo>
                  <a:pt x="1133247" y="626594"/>
                  <a:pt x="1132522" y="623873"/>
                  <a:pt x="1131070" y="621696"/>
                </a:cubicBezTo>
                <a:cubicBezTo>
                  <a:pt x="1129619" y="619520"/>
                  <a:pt x="1126717" y="617797"/>
                  <a:pt x="1122364" y="616527"/>
                </a:cubicBezTo>
                <a:cubicBezTo>
                  <a:pt x="1118011" y="615257"/>
                  <a:pt x="1111572" y="614350"/>
                  <a:pt x="1103047" y="613806"/>
                </a:cubicBezTo>
                <a:cubicBezTo>
                  <a:pt x="1094521" y="613262"/>
                  <a:pt x="1083366" y="612990"/>
                  <a:pt x="1069581" y="612990"/>
                </a:cubicBezTo>
                <a:close/>
                <a:moveTo>
                  <a:pt x="0" y="0"/>
                </a:moveTo>
                <a:lnTo>
                  <a:pt x="1393371" y="0"/>
                </a:lnTo>
                <a:lnTo>
                  <a:pt x="1393371" y="1393371"/>
                </a:lnTo>
                <a:lnTo>
                  <a:pt x="0" y="1393371"/>
                </a:lnTo>
                <a:close/>
              </a:path>
            </a:pathLst>
          </a:custGeom>
          <a:solidFill>
            <a:srgbClr val="86BDD9"/>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fr-FR" sz="8800" b="1" dirty="0"/>
          </a:p>
        </p:txBody>
      </p:sp>
      <p:sp>
        <p:nvSpPr>
          <p:cNvPr id="5" name="Forme libre : forme 15">
            <a:extLst>
              <a:ext uri="{FF2B5EF4-FFF2-40B4-BE49-F238E27FC236}">
                <a16:creationId xmlns:a16="http://schemas.microsoft.com/office/drawing/2014/main" id="{01768263-7580-278C-51A9-5D2BBB391E21}"/>
              </a:ext>
            </a:extLst>
          </p:cNvPr>
          <p:cNvSpPr/>
          <p:nvPr userDrawn="1"/>
        </p:nvSpPr>
        <p:spPr>
          <a:xfrm>
            <a:off x="4498002" y="2864877"/>
            <a:ext cx="617435" cy="617435"/>
          </a:xfrm>
          <a:custGeom>
            <a:avLst/>
            <a:gdLst/>
            <a:ahLst/>
            <a:cxnLst/>
            <a:rect l="l" t="t" r="r" b="b"/>
            <a:pathLst>
              <a:path w="1393371" h="1393371">
                <a:moveTo>
                  <a:pt x="1029858" y="605372"/>
                </a:moveTo>
                <a:cubicBezTo>
                  <a:pt x="1006641" y="605372"/>
                  <a:pt x="984331" y="607548"/>
                  <a:pt x="962927" y="611902"/>
                </a:cubicBezTo>
                <a:cubicBezTo>
                  <a:pt x="941524" y="616255"/>
                  <a:pt x="921934" y="621606"/>
                  <a:pt x="904159" y="627954"/>
                </a:cubicBezTo>
                <a:cubicBezTo>
                  <a:pt x="886383" y="634303"/>
                  <a:pt x="871419" y="640832"/>
                  <a:pt x="859266" y="647544"/>
                </a:cubicBezTo>
                <a:cubicBezTo>
                  <a:pt x="847113" y="654255"/>
                  <a:pt x="838770" y="659787"/>
                  <a:pt x="834235" y="664140"/>
                </a:cubicBezTo>
                <a:cubicBezTo>
                  <a:pt x="829701" y="668494"/>
                  <a:pt x="826526" y="672212"/>
                  <a:pt x="824713" y="675295"/>
                </a:cubicBezTo>
                <a:cubicBezTo>
                  <a:pt x="822899" y="678379"/>
                  <a:pt x="821448" y="682007"/>
                  <a:pt x="820359" y="686179"/>
                </a:cubicBezTo>
                <a:cubicBezTo>
                  <a:pt x="819271" y="690350"/>
                  <a:pt x="818455" y="695248"/>
                  <a:pt x="817911" y="700871"/>
                </a:cubicBezTo>
                <a:cubicBezTo>
                  <a:pt x="817366" y="706494"/>
                  <a:pt x="817094" y="713477"/>
                  <a:pt x="817094" y="721821"/>
                </a:cubicBezTo>
                <a:cubicBezTo>
                  <a:pt x="817094" y="734155"/>
                  <a:pt x="817548" y="744584"/>
                  <a:pt x="818455" y="753109"/>
                </a:cubicBezTo>
                <a:cubicBezTo>
                  <a:pt x="819362" y="761634"/>
                  <a:pt x="820541" y="768436"/>
                  <a:pt x="821992" y="773515"/>
                </a:cubicBezTo>
                <a:cubicBezTo>
                  <a:pt x="823443" y="778594"/>
                  <a:pt x="825347" y="782222"/>
                  <a:pt x="827705" y="784398"/>
                </a:cubicBezTo>
                <a:cubicBezTo>
                  <a:pt x="830063" y="786575"/>
                  <a:pt x="832875" y="787663"/>
                  <a:pt x="836140" y="787663"/>
                </a:cubicBezTo>
                <a:cubicBezTo>
                  <a:pt x="840856" y="787663"/>
                  <a:pt x="847386" y="784852"/>
                  <a:pt x="855729" y="779229"/>
                </a:cubicBezTo>
                <a:cubicBezTo>
                  <a:pt x="864073" y="773606"/>
                  <a:pt x="874502" y="767439"/>
                  <a:pt x="887018" y="760728"/>
                </a:cubicBezTo>
                <a:cubicBezTo>
                  <a:pt x="899534" y="754016"/>
                  <a:pt x="914044" y="747940"/>
                  <a:pt x="930550" y="742498"/>
                </a:cubicBezTo>
                <a:cubicBezTo>
                  <a:pt x="947056" y="737057"/>
                  <a:pt x="966011" y="734336"/>
                  <a:pt x="987414" y="734336"/>
                </a:cubicBezTo>
                <a:cubicBezTo>
                  <a:pt x="1002650" y="734336"/>
                  <a:pt x="1015892" y="736603"/>
                  <a:pt x="1027137" y="741138"/>
                </a:cubicBezTo>
                <a:cubicBezTo>
                  <a:pt x="1038383" y="745673"/>
                  <a:pt x="1047724" y="751930"/>
                  <a:pt x="1055161" y="759911"/>
                </a:cubicBezTo>
                <a:cubicBezTo>
                  <a:pt x="1062598" y="767892"/>
                  <a:pt x="1068221" y="777233"/>
                  <a:pt x="1072030" y="787935"/>
                </a:cubicBezTo>
                <a:cubicBezTo>
                  <a:pt x="1075839" y="798637"/>
                  <a:pt x="1077744" y="809973"/>
                  <a:pt x="1077744" y="821945"/>
                </a:cubicBezTo>
                <a:cubicBezTo>
                  <a:pt x="1077744" y="835004"/>
                  <a:pt x="1076202" y="848790"/>
                  <a:pt x="1073118" y="863300"/>
                </a:cubicBezTo>
                <a:cubicBezTo>
                  <a:pt x="1070035" y="877811"/>
                  <a:pt x="1064321" y="893682"/>
                  <a:pt x="1055977" y="910914"/>
                </a:cubicBezTo>
                <a:cubicBezTo>
                  <a:pt x="1047634" y="928145"/>
                  <a:pt x="1036025" y="947191"/>
                  <a:pt x="1021152" y="968050"/>
                </a:cubicBezTo>
                <a:cubicBezTo>
                  <a:pt x="1006278" y="988909"/>
                  <a:pt x="986689" y="1012035"/>
                  <a:pt x="962383" y="1037429"/>
                </a:cubicBezTo>
                <a:lnTo>
                  <a:pt x="840493" y="1168026"/>
                </a:lnTo>
                <a:cubicBezTo>
                  <a:pt x="833238" y="1175644"/>
                  <a:pt x="827343" y="1182627"/>
                  <a:pt x="822808" y="1188976"/>
                </a:cubicBezTo>
                <a:cubicBezTo>
                  <a:pt x="818273" y="1195324"/>
                  <a:pt x="814555" y="1201854"/>
                  <a:pt x="811653" y="1208565"/>
                </a:cubicBezTo>
                <a:cubicBezTo>
                  <a:pt x="808751" y="1215277"/>
                  <a:pt x="806755" y="1222895"/>
                  <a:pt x="805667" y="1231420"/>
                </a:cubicBezTo>
                <a:cubicBezTo>
                  <a:pt x="804579" y="1239945"/>
                  <a:pt x="804035" y="1250193"/>
                  <a:pt x="804035" y="1262164"/>
                </a:cubicBezTo>
                <a:cubicBezTo>
                  <a:pt x="804035" y="1274861"/>
                  <a:pt x="804851" y="1285200"/>
                  <a:pt x="806483" y="1293181"/>
                </a:cubicBezTo>
                <a:cubicBezTo>
                  <a:pt x="808116" y="1301162"/>
                  <a:pt x="810746" y="1307238"/>
                  <a:pt x="814374" y="1311410"/>
                </a:cubicBezTo>
                <a:cubicBezTo>
                  <a:pt x="818001" y="1315582"/>
                  <a:pt x="822717" y="1318394"/>
                  <a:pt x="828522" y="1319845"/>
                </a:cubicBezTo>
                <a:cubicBezTo>
                  <a:pt x="834326" y="1321296"/>
                  <a:pt x="841218" y="1322021"/>
                  <a:pt x="849199" y="1322021"/>
                </a:cubicBezTo>
                <a:lnTo>
                  <a:pt x="1254049" y="1322021"/>
                </a:lnTo>
                <a:cubicBezTo>
                  <a:pt x="1257677" y="1322021"/>
                  <a:pt x="1260942" y="1321024"/>
                  <a:pt x="1263844" y="1319028"/>
                </a:cubicBezTo>
                <a:cubicBezTo>
                  <a:pt x="1266746" y="1317033"/>
                  <a:pt x="1269104" y="1313678"/>
                  <a:pt x="1270918" y="1308962"/>
                </a:cubicBezTo>
                <a:cubicBezTo>
                  <a:pt x="1272732" y="1304246"/>
                  <a:pt x="1274092" y="1298169"/>
                  <a:pt x="1274999" y="1290732"/>
                </a:cubicBezTo>
                <a:cubicBezTo>
                  <a:pt x="1275906" y="1283296"/>
                  <a:pt x="1276359" y="1274317"/>
                  <a:pt x="1276359" y="1263797"/>
                </a:cubicBezTo>
                <a:cubicBezTo>
                  <a:pt x="1276359" y="1253639"/>
                  <a:pt x="1275815" y="1244842"/>
                  <a:pt x="1274727" y="1237405"/>
                </a:cubicBezTo>
                <a:cubicBezTo>
                  <a:pt x="1273639" y="1229969"/>
                  <a:pt x="1272006" y="1223983"/>
                  <a:pt x="1269829" y="1219448"/>
                </a:cubicBezTo>
                <a:cubicBezTo>
                  <a:pt x="1267653" y="1214914"/>
                  <a:pt x="1265023" y="1211558"/>
                  <a:pt x="1261939" y="1209382"/>
                </a:cubicBezTo>
                <a:cubicBezTo>
                  <a:pt x="1258856" y="1207205"/>
                  <a:pt x="1255500" y="1206117"/>
                  <a:pt x="1251872" y="1206117"/>
                </a:cubicBezTo>
                <a:lnTo>
                  <a:pt x="974355" y="1206117"/>
                </a:lnTo>
                <a:lnTo>
                  <a:pt x="1056522" y="1121773"/>
                </a:lnTo>
                <a:cubicBezTo>
                  <a:pt x="1097877" y="1080780"/>
                  <a:pt x="1131071" y="1044775"/>
                  <a:pt x="1156102" y="1013759"/>
                </a:cubicBezTo>
                <a:cubicBezTo>
                  <a:pt x="1181133" y="982742"/>
                  <a:pt x="1200541" y="954446"/>
                  <a:pt x="1214326" y="928871"/>
                </a:cubicBezTo>
                <a:cubicBezTo>
                  <a:pt x="1228111" y="903296"/>
                  <a:pt x="1237180" y="879444"/>
                  <a:pt x="1241534" y="857315"/>
                </a:cubicBezTo>
                <a:cubicBezTo>
                  <a:pt x="1245887" y="835186"/>
                  <a:pt x="1248063" y="812694"/>
                  <a:pt x="1248063" y="789840"/>
                </a:cubicBezTo>
                <a:cubicBezTo>
                  <a:pt x="1248063" y="763720"/>
                  <a:pt x="1243619" y="739324"/>
                  <a:pt x="1234732" y="716651"/>
                </a:cubicBezTo>
                <a:cubicBezTo>
                  <a:pt x="1225844" y="693978"/>
                  <a:pt x="1212331" y="674389"/>
                  <a:pt x="1194192" y="657883"/>
                </a:cubicBezTo>
                <a:cubicBezTo>
                  <a:pt x="1176054" y="641377"/>
                  <a:pt x="1153290" y="628498"/>
                  <a:pt x="1125901" y="619248"/>
                </a:cubicBezTo>
                <a:cubicBezTo>
                  <a:pt x="1098512" y="609997"/>
                  <a:pt x="1066498" y="605372"/>
                  <a:pt x="1029858" y="605372"/>
                </a:cubicBezTo>
                <a:close/>
                <a:moveTo>
                  <a:pt x="0" y="0"/>
                </a:moveTo>
                <a:lnTo>
                  <a:pt x="1393371" y="0"/>
                </a:lnTo>
                <a:lnTo>
                  <a:pt x="1393371" y="1393371"/>
                </a:lnTo>
                <a:lnTo>
                  <a:pt x="0" y="1393371"/>
                </a:lnTo>
                <a:close/>
              </a:path>
            </a:pathLst>
          </a:custGeom>
          <a:solidFill>
            <a:srgbClr val="008ACD"/>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fr-FR"/>
          </a:p>
        </p:txBody>
      </p:sp>
      <p:sp>
        <p:nvSpPr>
          <p:cNvPr id="6" name="ZoneTexte 5">
            <a:extLst>
              <a:ext uri="{FF2B5EF4-FFF2-40B4-BE49-F238E27FC236}">
                <a16:creationId xmlns:a16="http://schemas.microsoft.com/office/drawing/2014/main" id="{99F0300F-5C50-2350-5B79-999D27AF5B28}"/>
              </a:ext>
            </a:extLst>
          </p:cNvPr>
          <p:cNvSpPr txBox="1"/>
          <p:nvPr userDrawn="1"/>
        </p:nvSpPr>
        <p:spPr>
          <a:xfrm>
            <a:off x="1301343" y="4350737"/>
            <a:ext cx="617435" cy="617435"/>
          </a:xfrm>
          <a:custGeom>
            <a:avLst/>
            <a:gdLst/>
            <a:ahLst/>
            <a:cxnLst/>
            <a:rect l="l" t="t" r="r" b="b"/>
            <a:pathLst>
              <a:path w="1393371" h="1393371">
                <a:moveTo>
                  <a:pt x="1075567" y="738145"/>
                </a:moveTo>
                <a:lnTo>
                  <a:pt x="1076655" y="738145"/>
                </a:lnTo>
                <a:lnTo>
                  <a:pt x="1076655" y="1061916"/>
                </a:lnTo>
                <a:lnTo>
                  <a:pt x="890011" y="1061916"/>
                </a:lnTo>
                <a:close/>
                <a:moveTo>
                  <a:pt x="1113113" y="614623"/>
                </a:moveTo>
                <a:cubicBezTo>
                  <a:pt x="1096063" y="614623"/>
                  <a:pt x="1081553" y="614985"/>
                  <a:pt x="1069581" y="615711"/>
                </a:cubicBezTo>
                <a:cubicBezTo>
                  <a:pt x="1057610" y="616436"/>
                  <a:pt x="1047724" y="617615"/>
                  <a:pt x="1039925" y="619248"/>
                </a:cubicBezTo>
                <a:cubicBezTo>
                  <a:pt x="1032125" y="620880"/>
                  <a:pt x="1026049" y="622876"/>
                  <a:pt x="1021696" y="625234"/>
                </a:cubicBezTo>
                <a:cubicBezTo>
                  <a:pt x="1017343" y="627592"/>
                  <a:pt x="1014259" y="630403"/>
                  <a:pt x="1012445" y="633668"/>
                </a:cubicBezTo>
                <a:lnTo>
                  <a:pt x="793696" y="1019472"/>
                </a:lnTo>
                <a:cubicBezTo>
                  <a:pt x="790068" y="1026365"/>
                  <a:pt x="787075" y="1032895"/>
                  <a:pt x="784717" y="1039062"/>
                </a:cubicBezTo>
                <a:cubicBezTo>
                  <a:pt x="782359" y="1045229"/>
                  <a:pt x="780545" y="1051759"/>
                  <a:pt x="779276" y="1058651"/>
                </a:cubicBezTo>
                <a:cubicBezTo>
                  <a:pt x="778006" y="1065544"/>
                  <a:pt x="777099" y="1073253"/>
                  <a:pt x="776555" y="1081778"/>
                </a:cubicBezTo>
                <a:cubicBezTo>
                  <a:pt x="776011" y="1090303"/>
                  <a:pt x="775739" y="1100370"/>
                  <a:pt x="775739" y="1111978"/>
                </a:cubicBezTo>
                <a:cubicBezTo>
                  <a:pt x="775739" y="1126126"/>
                  <a:pt x="776374" y="1137463"/>
                  <a:pt x="777643" y="1145988"/>
                </a:cubicBezTo>
                <a:cubicBezTo>
                  <a:pt x="778913" y="1154513"/>
                  <a:pt x="780908" y="1161043"/>
                  <a:pt x="783629" y="1165577"/>
                </a:cubicBezTo>
                <a:cubicBezTo>
                  <a:pt x="786350" y="1170112"/>
                  <a:pt x="789705" y="1173014"/>
                  <a:pt x="793696" y="1174284"/>
                </a:cubicBezTo>
                <a:cubicBezTo>
                  <a:pt x="797686" y="1175553"/>
                  <a:pt x="802221" y="1176188"/>
                  <a:pt x="807300" y="1176188"/>
                </a:cubicBezTo>
                <a:lnTo>
                  <a:pt x="1076655" y="1176188"/>
                </a:lnTo>
                <a:lnTo>
                  <a:pt x="1076655" y="1303520"/>
                </a:lnTo>
                <a:cubicBezTo>
                  <a:pt x="1076655" y="1307148"/>
                  <a:pt x="1077653" y="1310322"/>
                  <a:pt x="1079648" y="1313043"/>
                </a:cubicBezTo>
                <a:cubicBezTo>
                  <a:pt x="1081643" y="1315763"/>
                  <a:pt x="1085271" y="1318031"/>
                  <a:pt x="1090531" y="1319845"/>
                </a:cubicBezTo>
                <a:cubicBezTo>
                  <a:pt x="1095791" y="1321658"/>
                  <a:pt x="1102865" y="1323019"/>
                  <a:pt x="1111753" y="1323926"/>
                </a:cubicBezTo>
                <a:cubicBezTo>
                  <a:pt x="1120641" y="1324833"/>
                  <a:pt x="1131615" y="1325286"/>
                  <a:pt x="1144674" y="1325286"/>
                </a:cubicBezTo>
                <a:cubicBezTo>
                  <a:pt x="1158460" y="1325286"/>
                  <a:pt x="1169705" y="1324833"/>
                  <a:pt x="1178412" y="1323926"/>
                </a:cubicBezTo>
                <a:cubicBezTo>
                  <a:pt x="1187118" y="1323019"/>
                  <a:pt x="1194192" y="1321658"/>
                  <a:pt x="1199634" y="1319845"/>
                </a:cubicBezTo>
                <a:cubicBezTo>
                  <a:pt x="1205075" y="1318031"/>
                  <a:pt x="1208884" y="1315763"/>
                  <a:pt x="1211061" y="1313043"/>
                </a:cubicBezTo>
                <a:cubicBezTo>
                  <a:pt x="1213238" y="1310322"/>
                  <a:pt x="1214326" y="1307148"/>
                  <a:pt x="1214326" y="1303520"/>
                </a:cubicBezTo>
                <a:lnTo>
                  <a:pt x="1214326" y="1176188"/>
                </a:lnTo>
                <a:lnTo>
                  <a:pt x="1276903" y="1176188"/>
                </a:lnTo>
                <a:cubicBezTo>
                  <a:pt x="1283433" y="1176188"/>
                  <a:pt x="1288603" y="1171382"/>
                  <a:pt x="1292412" y="1161768"/>
                </a:cubicBezTo>
                <a:cubicBezTo>
                  <a:pt x="1296221" y="1152155"/>
                  <a:pt x="1298125" y="1138098"/>
                  <a:pt x="1298125" y="1119596"/>
                </a:cubicBezTo>
                <a:cubicBezTo>
                  <a:pt x="1298125" y="1098919"/>
                  <a:pt x="1296040" y="1084136"/>
                  <a:pt x="1291868" y="1075248"/>
                </a:cubicBezTo>
                <a:cubicBezTo>
                  <a:pt x="1287696" y="1066360"/>
                  <a:pt x="1282708" y="1061916"/>
                  <a:pt x="1276903" y="1061916"/>
                </a:cubicBezTo>
                <a:lnTo>
                  <a:pt x="1214326" y="1061916"/>
                </a:lnTo>
                <a:lnTo>
                  <a:pt x="1214326" y="638021"/>
                </a:lnTo>
                <a:cubicBezTo>
                  <a:pt x="1214326" y="634031"/>
                  <a:pt x="1212512" y="630584"/>
                  <a:pt x="1208884" y="627682"/>
                </a:cubicBezTo>
                <a:cubicBezTo>
                  <a:pt x="1205257" y="624780"/>
                  <a:pt x="1199543" y="622331"/>
                  <a:pt x="1191744" y="620336"/>
                </a:cubicBezTo>
                <a:cubicBezTo>
                  <a:pt x="1183944" y="618341"/>
                  <a:pt x="1173514" y="616890"/>
                  <a:pt x="1160455" y="615983"/>
                </a:cubicBezTo>
                <a:cubicBezTo>
                  <a:pt x="1147395" y="615076"/>
                  <a:pt x="1131615" y="614623"/>
                  <a:pt x="1113113" y="614623"/>
                </a:cubicBezTo>
                <a:close/>
                <a:moveTo>
                  <a:pt x="0" y="0"/>
                </a:moveTo>
                <a:lnTo>
                  <a:pt x="1393371" y="0"/>
                </a:lnTo>
                <a:lnTo>
                  <a:pt x="1393371" y="1393371"/>
                </a:lnTo>
                <a:lnTo>
                  <a:pt x="0" y="1393371"/>
                </a:lnTo>
                <a:close/>
              </a:path>
            </a:pathLst>
          </a:custGeom>
          <a:solidFill>
            <a:srgbClr val="D48B38"/>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fr-FR" sz="8800" b="1" dirty="0"/>
          </a:p>
        </p:txBody>
      </p:sp>
      <p:sp>
        <p:nvSpPr>
          <p:cNvPr id="7" name="Forme libre : forme 18">
            <a:extLst>
              <a:ext uri="{FF2B5EF4-FFF2-40B4-BE49-F238E27FC236}">
                <a16:creationId xmlns:a16="http://schemas.microsoft.com/office/drawing/2014/main" id="{D4B28C5C-7EAC-76A2-C828-87622C940C3A}"/>
              </a:ext>
            </a:extLst>
          </p:cNvPr>
          <p:cNvSpPr/>
          <p:nvPr userDrawn="1"/>
        </p:nvSpPr>
        <p:spPr>
          <a:xfrm>
            <a:off x="4498002" y="4331533"/>
            <a:ext cx="617435" cy="617435"/>
          </a:xfrm>
          <a:custGeom>
            <a:avLst/>
            <a:gdLst/>
            <a:ahLst/>
            <a:cxnLst/>
            <a:rect l="l" t="t" r="r" b="b"/>
            <a:pathLst>
              <a:path w="1393371" h="1393371">
                <a:moveTo>
                  <a:pt x="871510" y="617887"/>
                </a:moveTo>
                <a:cubicBezTo>
                  <a:pt x="859176" y="617887"/>
                  <a:pt x="850197" y="621062"/>
                  <a:pt x="844574" y="627410"/>
                </a:cubicBezTo>
                <a:cubicBezTo>
                  <a:pt x="838951" y="633759"/>
                  <a:pt x="836140" y="644188"/>
                  <a:pt x="836140" y="658699"/>
                </a:cubicBezTo>
                <a:lnTo>
                  <a:pt x="836140" y="964513"/>
                </a:lnTo>
                <a:cubicBezTo>
                  <a:pt x="836140" y="978661"/>
                  <a:pt x="838407" y="988365"/>
                  <a:pt x="842942" y="993625"/>
                </a:cubicBezTo>
                <a:cubicBezTo>
                  <a:pt x="847476" y="998885"/>
                  <a:pt x="855004" y="1001515"/>
                  <a:pt x="865524" y="1001515"/>
                </a:cubicBezTo>
                <a:cubicBezTo>
                  <a:pt x="880760" y="1001515"/>
                  <a:pt x="896994" y="1000427"/>
                  <a:pt x="914226" y="998250"/>
                </a:cubicBezTo>
                <a:cubicBezTo>
                  <a:pt x="931457" y="996074"/>
                  <a:pt x="950593" y="994985"/>
                  <a:pt x="971634" y="994985"/>
                </a:cubicBezTo>
                <a:cubicBezTo>
                  <a:pt x="998116" y="994985"/>
                  <a:pt x="1020607" y="997343"/>
                  <a:pt x="1039109" y="1002059"/>
                </a:cubicBezTo>
                <a:cubicBezTo>
                  <a:pt x="1057610" y="1006775"/>
                  <a:pt x="1072665" y="1013849"/>
                  <a:pt x="1084273" y="1023281"/>
                </a:cubicBezTo>
                <a:cubicBezTo>
                  <a:pt x="1095882" y="1032713"/>
                  <a:pt x="1104407" y="1044231"/>
                  <a:pt x="1109849" y="1057835"/>
                </a:cubicBezTo>
                <a:cubicBezTo>
                  <a:pt x="1115290" y="1071439"/>
                  <a:pt x="1118011" y="1086947"/>
                  <a:pt x="1118011" y="1104360"/>
                </a:cubicBezTo>
                <a:cubicBezTo>
                  <a:pt x="1118011" y="1124675"/>
                  <a:pt x="1114746" y="1142088"/>
                  <a:pt x="1108216" y="1156599"/>
                </a:cubicBezTo>
                <a:cubicBezTo>
                  <a:pt x="1101686" y="1171109"/>
                  <a:pt x="1092436" y="1183172"/>
                  <a:pt x="1080464" y="1192785"/>
                </a:cubicBezTo>
                <a:cubicBezTo>
                  <a:pt x="1068493" y="1202398"/>
                  <a:pt x="1053892" y="1209382"/>
                  <a:pt x="1036660" y="1213735"/>
                </a:cubicBezTo>
                <a:cubicBezTo>
                  <a:pt x="1019428" y="1218088"/>
                  <a:pt x="1000292" y="1220265"/>
                  <a:pt x="979252" y="1220265"/>
                </a:cubicBezTo>
                <a:cubicBezTo>
                  <a:pt x="954946" y="1220265"/>
                  <a:pt x="934087" y="1218179"/>
                  <a:pt x="916674" y="1214007"/>
                </a:cubicBezTo>
                <a:cubicBezTo>
                  <a:pt x="899261" y="1209835"/>
                  <a:pt x="884479" y="1205210"/>
                  <a:pt x="872326" y="1200131"/>
                </a:cubicBezTo>
                <a:cubicBezTo>
                  <a:pt x="860173" y="1195052"/>
                  <a:pt x="850378" y="1190427"/>
                  <a:pt x="842942" y="1186255"/>
                </a:cubicBezTo>
                <a:cubicBezTo>
                  <a:pt x="835505" y="1182083"/>
                  <a:pt x="829973" y="1179997"/>
                  <a:pt x="826345" y="1179997"/>
                </a:cubicBezTo>
                <a:cubicBezTo>
                  <a:pt x="823443" y="1179997"/>
                  <a:pt x="820903" y="1180904"/>
                  <a:pt x="818727" y="1182718"/>
                </a:cubicBezTo>
                <a:cubicBezTo>
                  <a:pt x="816550" y="1184532"/>
                  <a:pt x="814646" y="1187615"/>
                  <a:pt x="813013" y="1191969"/>
                </a:cubicBezTo>
                <a:cubicBezTo>
                  <a:pt x="811381" y="1196322"/>
                  <a:pt x="810202" y="1202035"/>
                  <a:pt x="809476" y="1209110"/>
                </a:cubicBezTo>
                <a:cubicBezTo>
                  <a:pt x="808751" y="1216184"/>
                  <a:pt x="808388" y="1224799"/>
                  <a:pt x="808388" y="1234957"/>
                </a:cubicBezTo>
                <a:cubicBezTo>
                  <a:pt x="808388" y="1244389"/>
                  <a:pt x="808569" y="1252551"/>
                  <a:pt x="808932" y="1259444"/>
                </a:cubicBezTo>
                <a:cubicBezTo>
                  <a:pt x="809295" y="1266336"/>
                  <a:pt x="809930" y="1272050"/>
                  <a:pt x="810837" y="1276584"/>
                </a:cubicBezTo>
                <a:cubicBezTo>
                  <a:pt x="811744" y="1281119"/>
                  <a:pt x="812923" y="1285019"/>
                  <a:pt x="814374" y="1288284"/>
                </a:cubicBezTo>
                <a:cubicBezTo>
                  <a:pt x="815825" y="1291549"/>
                  <a:pt x="818092" y="1294541"/>
                  <a:pt x="821176" y="1297262"/>
                </a:cubicBezTo>
                <a:cubicBezTo>
                  <a:pt x="824259" y="1299983"/>
                  <a:pt x="830789" y="1303429"/>
                  <a:pt x="840765" y="1307601"/>
                </a:cubicBezTo>
                <a:cubicBezTo>
                  <a:pt x="850741" y="1311773"/>
                  <a:pt x="863529" y="1315945"/>
                  <a:pt x="879128" y="1320117"/>
                </a:cubicBezTo>
                <a:cubicBezTo>
                  <a:pt x="894727" y="1324289"/>
                  <a:pt x="912321" y="1327735"/>
                  <a:pt x="931911" y="1330456"/>
                </a:cubicBezTo>
                <a:cubicBezTo>
                  <a:pt x="951500" y="1333176"/>
                  <a:pt x="972178" y="1334537"/>
                  <a:pt x="993944" y="1334537"/>
                </a:cubicBezTo>
                <a:cubicBezTo>
                  <a:pt x="1035300" y="1334537"/>
                  <a:pt x="1072937" y="1329095"/>
                  <a:pt x="1106856" y="1318212"/>
                </a:cubicBezTo>
                <a:cubicBezTo>
                  <a:pt x="1140775" y="1307329"/>
                  <a:pt x="1169796" y="1291639"/>
                  <a:pt x="1193920" y="1271143"/>
                </a:cubicBezTo>
                <a:cubicBezTo>
                  <a:pt x="1218044" y="1250647"/>
                  <a:pt x="1236727" y="1225434"/>
                  <a:pt x="1249968" y="1195506"/>
                </a:cubicBezTo>
                <a:cubicBezTo>
                  <a:pt x="1263209" y="1165577"/>
                  <a:pt x="1269829" y="1131568"/>
                  <a:pt x="1269829" y="1093477"/>
                </a:cubicBezTo>
                <a:cubicBezTo>
                  <a:pt x="1269829" y="1059740"/>
                  <a:pt x="1264569" y="1030083"/>
                  <a:pt x="1254049" y="1004508"/>
                </a:cubicBezTo>
                <a:cubicBezTo>
                  <a:pt x="1243529" y="978933"/>
                  <a:pt x="1228202" y="957530"/>
                  <a:pt x="1208068" y="940298"/>
                </a:cubicBezTo>
                <a:cubicBezTo>
                  <a:pt x="1187934" y="923067"/>
                  <a:pt x="1163085" y="910007"/>
                  <a:pt x="1133519" y="901119"/>
                </a:cubicBezTo>
                <a:cubicBezTo>
                  <a:pt x="1103954" y="892231"/>
                  <a:pt x="1070125" y="887787"/>
                  <a:pt x="1032035" y="887787"/>
                </a:cubicBezTo>
                <a:cubicBezTo>
                  <a:pt x="1018250" y="887787"/>
                  <a:pt x="1005099" y="887969"/>
                  <a:pt x="992584" y="888331"/>
                </a:cubicBezTo>
                <a:cubicBezTo>
                  <a:pt x="980068" y="888694"/>
                  <a:pt x="967462" y="889601"/>
                  <a:pt x="954765" y="891052"/>
                </a:cubicBezTo>
                <a:lnTo>
                  <a:pt x="954765" y="740322"/>
                </a:lnTo>
                <a:lnTo>
                  <a:pt x="1205075" y="740322"/>
                </a:lnTo>
                <a:cubicBezTo>
                  <a:pt x="1212331" y="740322"/>
                  <a:pt x="1217863" y="735424"/>
                  <a:pt x="1221672" y="725630"/>
                </a:cubicBezTo>
                <a:cubicBezTo>
                  <a:pt x="1225481" y="715835"/>
                  <a:pt x="1227386" y="700055"/>
                  <a:pt x="1227386" y="678288"/>
                </a:cubicBezTo>
                <a:cubicBezTo>
                  <a:pt x="1227386" y="667405"/>
                  <a:pt x="1226932" y="658064"/>
                  <a:pt x="1226025" y="650265"/>
                </a:cubicBezTo>
                <a:cubicBezTo>
                  <a:pt x="1225118" y="642465"/>
                  <a:pt x="1223667" y="636207"/>
                  <a:pt x="1221672" y="631491"/>
                </a:cubicBezTo>
                <a:cubicBezTo>
                  <a:pt x="1219677" y="626775"/>
                  <a:pt x="1217228" y="623329"/>
                  <a:pt x="1214326" y="621152"/>
                </a:cubicBezTo>
                <a:cubicBezTo>
                  <a:pt x="1211424" y="618976"/>
                  <a:pt x="1208340" y="617887"/>
                  <a:pt x="1205075" y="617887"/>
                </a:cubicBezTo>
                <a:close/>
                <a:moveTo>
                  <a:pt x="0" y="0"/>
                </a:moveTo>
                <a:lnTo>
                  <a:pt x="1393371" y="0"/>
                </a:lnTo>
                <a:lnTo>
                  <a:pt x="1393371" y="1393371"/>
                </a:lnTo>
                <a:lnTo>
                  <a:pt x="0" y="1393371"/>
                </a:lnTo>
                <a:close/>
              </a:path>
            </a:pathLst>
          </a:custGeom>
          <a:solidFill>
            <a:srgbClr val="C1373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9" name="ZoneTexte 8">
            <a:extLst>
              <a:ext uri="{FF2B5EF4-FFF2-40B4-BE49-F238E27FC236}">
                <a16:creationId xmlns:a16="http://schemas.microsoft.com/office/drawing/2014/main" id="{AB33F873-BE68-1B22-7A11-C8F08737DB79}"/>
              </a:ext>
            </a:extLst>
          </p:cNvPr>
          <p:cNvSpPr txBox="1"/>
          <p:nvPr userDrawn="1"/>
        </p:nvSpPr>
        <p:spPr>
          <a:xfrm>
            <a:off x="8015569" y="4350737"/>
            <a:ext cx="617435" cy="617435"/>
          </a:xfrm>
          <a:custGeom>
            <a:avLst/>
            <a:gdLst/>
            <a:ahLst/>
            <a:cxnLst/>
            <a:rect l="l" t="t" r="r" b="b"/>
            <a:pathLst>
              <a:path w="1393371" h="1393371">
                <a:moveTo>
                  <a:pt x="1053801" y="987367"/>
                </a:moveTo>
                <a:cubicBezTo>
                  <a:pt x="1070851" y="987367"/>
                  <a:pt x="1085361" y="989816"/>
                  <a:pt x="1097333" y="994713"/>
                </a:cubicBezTo>
                <a:cubicBezTo>
                  <a:pt x="1109304" y="999611"/>
                  <a:pt x="1118918" y="1006866"/>
                  <a:pt x="1126173" y="1016479"/>
                </a:cubicBezTo>
                <a:cubicBezTo>
                  <a:pt x="1133428" y="1026093"/>
                  <a:pt x="1138688" y="1037883"/>
                  <a:pt x="1141953" y="1051849"/>
                </a:cubicBezTo>
                <a:cubicBezTo>
                  <a:pt x="1145218" y="1065816"/>
                  <a:pt x="1146851" y="1082050"/>
                  <a:pt x="1146851" y="1100551"/>
                </a:cubicBezTo>
                <a:cubicBezTo>
                  <a:pt x="1146851" y="1118327"/>
                  <a:pt x="1144674" y="1134742"/>
                  <a:pt x="1140321" y="1149797"/>
                </a:cubicBezTo>
                <a:cubicBezTo>
                  <a:pt x="1135968" y="1164852"/>
                  <a:pt x="1129619" y="1178002"/>
                  <a:pt x="1121276" y="1189248"/>
                </a:cubicBezTo>
                <a:cubicBezTo>
                  <a:pt x="1112932" y="1200494"/>
                  <a:pt x="1102502" y="1209200"/>
                  <a:pt x="1089987" y="1215367"/>
                </a:cubicBezTo>
                <a:cubicBezTo>
                  <a:pt x="1077471" y="1221534"/>
                  <a:pt x="1062870" y="1224618"/>
                  <a:pt x="1046182" y="1224618"/>
                </a:cubicBezTo>
                <a:cubicBezTo>
                  <a:pt x="1029132" y="1224618"/>
                  <a:pt x="1014168" y="1221444"/>
                  <a:pt x="1001290" y="1215095"/>
                </a:cubicBezTo>
                <a:cubicBezTo>
                  <a:pt x="988412" y="1208747"/>
                  <a:pt x="977710" y="1197954"/>
                  <a:pt x="969185" y="1182718"/>
                </a:cubicBezTo>
                <a:cubicBezTo>
                  <a:pt x="960660" y="1167482"/>
                  <a:pt x="954221" y="1146895"/>
                  <a:pt x="949867" y="1120957"/>
                </a:cubicBezTo>
                <a:cubicBezTo>
                  <a:pt x="945514" y="1095019"/>
                  <a:pt x="943338" y="1062642"/>
                  <a:pt x="943338" y="1023825"/>
                </a:cubicBezTo>
                <a:cubicBezTo>
                  <a:pt x="950956" y="1018747"/>
                  <a:pt x="959118" y="1013940"/>
                  <a:pt x="967824" y="1009405"/>
                </a:cubicBezTo>
                <a:cubicBezTo>
                  <a:pt x="976531" y="1004871"/>
                  <a:pt x="985600" y="1000971"/>
                  <a:pt x="995032" y="997706"/>
                </a:cubicBezTo>
                <a:cubicBezTo>
                  <a:pt x="1004464" y="994441"/>
                  <a:pt x="1014077" y="991902"/>
                  <a:pt x="1023872" y="990088"/>
                </a:cubicBezTo>
                <a:cubicBezTo>
                  <a:pt x="1033667" y="988274"/>
                  <a:pt x="1043643" y="987367"/>
                  <a:pt x="1053801" y="987367"/>
                </a:cubicBezTo>
                <a:close/>
                <a:moveTo>
                  <a:pt x="1103319" y="605916"/>
                </a:moveTo>
                <a:cubicBezTo>
                  <a:pt x="1059786" y="605916"/>
                  <a:pt x="1022149" y="611720"/>
                  <a:pt x="990407" y="623329"/>
                </a:cubicBezTo>
                <a:cubicBezTo>
                  <a:pt x="958665" y="634937"/>
                  <a:pt x="931638" y="650627"/>
                  <a:pt x="909328" y="670398"/>
                </a:cubicBezTo>
                <a:cubicBezTo>
                  <a:pt x="887018" y="690169"/>
                  <a:pt x="868789" y="713205"/>
                  <a:pt x="854641" y="739506"/>
                </a:cubicBezTo>
                <a:cubicBezTo>
                  <a:pt x="840493" y="765806"/>
                  <a:pt x="829519" y="793467"/>
                  <a:pt x="821719" y="822489"/>
                </a:cubicBezTo>
                <a:cubicBezTo>
                  <a:pt x="813920" y="851510"/>
                  <a:pt x="808660" y="881076"/>
                  <a:pt x="805939" y="911186"/>
                </a:cubicBezTo>
                <a:cubicBezTo>
                  <a:pt x="803218" y="941296"/>
                  <a:pt x="801858" y="970136"/>
                  <a:pt x="801858" y="997706"/>
                </a:cubicBezTo>
                <a:cubicBezTo>
                  <a:pt x="801858" y="1030718"/>
                  <a:pt x="803128" y="1061916"/>
                  <a:pt x="805667" y="1091300"/>
                </a:cubicBezTo>
                <a:cubicBezTo>
                  <a:pt x="808206" y="1120685"/>
                  <a:pt x="812832" y="1147892"/>
                  <a:pt x="819543" y="1172923"/>
                </a:cubicBezTo>
                <a:cubicBezTo>
                  <a:pt x="826254" y="1197954"/>
                  <a:pt x="835233" y="1220446"/>
                  <a:pt x="846478" y="1240398"/>
                </a:cubicBezTo>
                <a:cubicBezTo>
                  <a:pt x="857724" y="1260351"/>
                  <a:pt x="872235" y="1277310"/>
                  <a:pt x="890011" y="1291277"/>
                </a:cubicBezTo>
                <a:cubicBezTo>
                  <a:pt x="907786" y="1305243"/>
                  <a:pt x="928827" y="1315945"/>
                  <a:pt x="953132" y="1323382"/>
                </a:cubicBezTo>
                <a:cubicBezTo>
                  <a:pt x="977438" y="1330818"/>
                  <a:pt x="1005915" y="1334537"/>
                  <a:pt x="1038564" y="1334537"/>
                </a:cubicBezTo>
                <a:cubicBezTo>
                  <a:pt x="1078832" y="1334537"/>
                  <a:pt x="1114383" y="1328279"/>
                  <a:pt x="1145218" y="1315763"/>
                </a:cubicBezTo>
                <a:cubicBezTo>
                  <a:pt x="1176054" y="1303248"/>
                  <a:pt x="1201992" y="1286016"/>
                  <a:pt x="1223032" y="1264069"/>
                </a:cubicBezTo>
                <a:cubicBezTo>
                  <a:pt x="1244073" y="1242121"/>
                  <a:pt x="1260035" y="1216002"/>
                  <a:pt x="1270918" y="1185711"/>
                </a:cubicBezTo>
                <a:cubicBezTo>
                  <a:pt x="1281801" y="1155420"/>
                  <a:pt x="1287242" y="1122498"/>
                  <a:pt x="1287242" y="1086947"/>
                </a:cubicBezTo>
                <a:cubicBezTo>
                  <a:pt x="1287242" y="1055386"/>
                  <a:pt x="1283433" y="1026728"/>
                  <a:pt x="1275815" y="1000971"/>
                </a:cubicBezTo>
                <a:cubicBezTo>
                  <a:pt x="1268197" y="975214"/>
                  <a:pt x="1256316" y="953267"/>
                  <a:pt x="1240173" y="935129"/>
                </a:cubicBezTo>
                <a:cubicBezTo>
                  <a:pt x="1224030" y="916990"/>
                  <a:pt x="1203261" y="903024"/>
                  <a:pt x="1177867" y="893229"/>
                </a:cubicBezTo>
                <a:cubicBezTo>
                  <a:pt x="1152474" y="883434"/>
                  <a:pt x="1122001" y="878537"/>
                  <a:pt x="1086450" y="878537"/>
                </a:cubicBezTo>
                <a:cubicBezTo>
                  <a:pt x="1070488" y="878537"/>
                  <a:pt x="1055433" y="879716"/>
                  <a:pt x="1041285" y="882074"/>
                </a:cubicBezTo>
                <a:cubicBezTo>
                  <a:pt x="1027137" y="884432"/>
                  <a:pt x="1013987" y="887424"/>
                  <a:pt x="1001834" y="891052"/>
                </a:cubicBezTo>
                <a:cubicBezTo>
                  <a:pt x="989681" y="894680"/>
                  <a:pt x="978435" y="899033"/>
                  <a:pt x="968097" y="904112"/>
                </a:cubicBezTo>
                <a:cubicBezTo>
                  <a:pt x="957758" y="909191"/>
                  <a:pt x="948598" y="914269"/>
                  <a:pt x="940617" y="919348"/>
                </a:cubicBezTo>
                <a:cubicBezTo>
                  <a:pt x="940980" y="891778"/>
                  <a:pt x="944063" y="865658"/>
                  <a:pt x="949867" y="840990"/>
                </a:cubicBezTo>
                <a:cubicBezTo>
                  <a:pt x="955672" y="816322"/>
                  <a:pt x="964922" y="794646"/>
                  <a:pt x="977619" y="775964"/>
                </a:cubicBezTo>
                <a:cubicBezTo>
                  <a:pt x="990316" y="757281"/>
                  <a:pt x="1006822" y="742498"/>
                  <a:pt x="1027137" y="731615"/>
                </a:cubicBezTo>
                <a:cubicBezTo>
                  <a:pt x="1047452" y="720732"/>
                  <a:pt x="1072302" y="715291"/>
                  <a:pt x="1101686" y="715291"/>
                </a:cubicBezTo>
                <a:cubicBezTo>
                  <a:pt x="1119099" y="715291"/>
                  <a:pt x="1134426" y="716379"/>
                  <a:pt x="1147667" y="718556"/>
                </a:cubicBezTo>
                <a:cubicBezTo>
                  <a:pt x="1160908" y="720732"/>
                  <a:pt x="1172426" y="723272"/>
                  <a:pt x="1182221" y="726174"/>
                </a:cubicBezTo>
                <a:cubicBezTo>
                  <a:pt x="1192015" y="729076"/>
                  <a:pt x="1200359" y="731706"/>
                  <a:pt x="1207252" y="734064"/>
                </a:cubicBezTo>
                <a:cubicBezTo>
                  <a:pt x="1214144" y="736422"/>
                  <a:pt x="1219767" y="737601"/>
                  <a:pt x="1224120" y="737601"/>
                </a:cubicBezTo>
                <a:cubicBezTo>
                  <a:pt x="1227748" y="737601"/>
                  <a:pt x="1230832" y="736694"/>
                  <a:pt x="1233371" y="734880"/>
                </a:cubicBezTo>
                <a:cubicBezTo>
                  <a:pt x="1235910" y="733066"/>
                  <a:pt x="1237906" y="730074"/>
                  <a:pt x="1239357" y="725902"/>
                </a:cubicBezTo>
                <a:cubicBezTo>
                  <a:pt x="1240808" y="721730"/>
                  <a:pt x="1241805" y="715926"/>
                  <a:pt x="1242350" y="708489"/>
                </a:cubicBezTo>
                <a:cubicBezTo>
                  <a:pt x="1242894" y="701052"/>
                  <a:pt x="1243166" y="691711"/>
                  <a:pt x="1243166" y="680465"/>
                </a:cubicBezTo>
                <a:cubicBezTo>
                  <a:pt x="1243166" y="673210"/>
                  <a:pt x="1242984" y="667043"/>
                  <a:pt x="1242622" y="661964"/>
                </a:cubicBezTo>
                <a:cubicBezTo>
                  <a:pt x="1242259" y="656885"/>
                  <a:pt x="1241624" y="652622"/>
                  <a:pt x="1240717" y="649176"/>
                </a:cubicBezTo>
                <a:cubicBezTo>
                  <a:pt x="1239810" y="645730"/>
                  <a:pt x="1238631" y="642556"/>
                  <a:pt x="1237180" y="639653"/>
                </a:cubicBezTo>
                <a:cubicBezTo>
                  <a:pt x="1235729" y="636751"/>
                  <a:pt x="1233643" y="634121"/>
                  <a:pt x="1230922" y="631763"/>
                </a:cubicBezTo>
                <a:cubicBezTo>
                  <a:pt x="1228202" y="629405"/>
                  <a:pt x="1222669" y="626594"/>
                  <a:pt x="1214326" y="623329"/>
                </a:cubicBezTo>
                <a:cubicBezTo>
                  <a:pt x="1205982" y="620064"/>
                  <a:pt x="1195825" y="617162"/>
                  <a:pt x="1183853" y="614622"/>
                </a:cubicBezTo>
                <a:cubicBezTo>
                  <a:pt x="1171882" y="612083"/>
                  <a:pt x="1158913" y="609997"/>
                  <a:pt x="1144946" y="608365"/>
                </a:cubicBezTo>
                <a:cubicBezTo>
                  <a:pt x="1130980" y="606732"/>
                  <a:pt x="1117104" y="605916"/>
                  <a:pt x="1103319" y="605916"/>
                </a:cubicBezTo>
                <a:close/>
                <a:moveTo>
                  <a:pt x="0" y="0"/>
                </a:moveTo>
                <a:lnTo>
                  <a:pt x="1393371" y="0"/>
                </a:lnTo>
                <a:lnTo>
                  <a:pt x="1393371" y="1393371"/>
                </a:lnTo>
                <a:lnTo>
                  <a:pt x="0" y="1393371"/>
                </a:lnTo>
                <a:close/>
              </a:path>
            </a:pathLst>
          </a:custGeom>
          <a:solidFill>
            <a:srgbClr val="441250"/>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fr-FR" sz="8800" b="1" dirty="0"/>
          </a:p>
        </p:txBody>
      </p:sp>
      <p:sp>
        <p:nvSpPr>
          <p:cNvPr id="10" name="ZoneTexte 9">
            <a:extLst>
              <a:ext uri="{FF2B5EF4-FFF2-40B4-BE49-F238E27FC236}">
                <a16:creationId xmlns:a16="http://schemas.microsoft.com/office/drawing/2014/main" id="{71A2AF65-B786-DBF7-0840-33F833B0411E}"/>
              </a:ext>
            </a:extLst>
          </p:cNvPr>
          <p:cNvSpPr txBox="1"/>
          <p:nvPr userDrawn="1"/>
        </p:nvSpPr>
        <p:spPr>
          <a:xfrm>
            <a:off x="8015570" y="2869999"/>
            <a:ext cx="617435" cy="617435"/>
          </a:xfrm>
          <a:custGeom>
            <a:avLst/>
            <a:gdLst/>
            <a:ahLst/>
            <a:cxnLst/>
            <a:rect l="l" t="t" r="r" b="b"/>
            <a:pathLst>
              <a:path w="1393371" h="1393371">
                <a:moveTo>
                  <a:pt x="1029314" y="605372"/>
                </a:moveTo>
                <a:cubicBezTo>
                  <a:pt x="1003194" y="605372"/>
                  <a:pt x="978980" y="607639"/>
                  <a:pt x="956669" y="612174"/>
                </a:cubicBezTo>
                <a:cubicBezTo>
                  <a:pt x="934359" y="616708"/>
                  <a:pt x="914679" y="622241"/>
                  <a:pt x="897629" y="628770"/>
                </a:cubicBezTo>
                <a:cubicBezTo>
                  <a:pt x="880579" y="635300"/>
                  <a:pt x="866431" y="642011"/>
                  <a:pt x="855185" y="648904"/>
                </a:cubicBezTo>
                <a:cubicBezTo>
                  <a:pt x="843939" y="655797"/>
                  <a:pt x="836502" y="660966"/>
                  <a:pt x="832875" y="664412"/>
                </a:cubicBezTo>
                <a:cubicBezTo>
                  <a:pt x="829247" y="667859"/>
                  <a:pt x="826617" y="671033"/>
                  <a:pt x="824984" y="673935"/>
                </a:cubicBezTo>
                <a:cubicBezTo>
                  <a:pt x="823352" y="676837"/>
                  <a:pt x="821992" y="680284"/>
                  <a:pt x="820903" y="684274"/>
                </a:cubicBezTo>
                <a:cubicBezTo>
                  <a:pt x="819815" y="688264"/>
                  <a:pt x="819089" y="693253"/>
                  <a:pt x="818727" y="699238"/>
                </a:cubicBezTo>
                <a:cubicBezTo>
                  <a:pt x="818364" y="705224"/>
                  <a:pt x="818182" y="712751"/>
                  <a:pt x="818182" y="721821"/>
                </a:cubicBezTo>
                <a:cubicBezTo>
                  <a:pt x="818182" y="732704"/>
                  <a:pt x="818545" y="741591"/>
                  <a:pt x="819271" y="748484"/>
                </a:cubicBezTo>
                <a:cubicBezTo>
                  <a:pt x="819996" y="755377"/>
                  <a:pt x="821085" y="760637"/>
                  <a:pt x="822536" y="764264"/>
                </a:cubicBezTo>
                <a:cubicBezTo>
                  <a:pt x="823987" y="767892"/>
                  <a:pt x="825801" y="770341"/>
                  <a:pt x="827977" y="771611"/>
                </a:cubicBezTo>
                <a:cubicBezTo>
                  <a:pt x="830154" y="772880"/>
                  <a:pt x="832693" y="773515"/>
                  <a:pt x="835595" y="773515"/>
                </a:cubicBezTo>
                <a:cubicBezTo>
                  <a:pt x="839949" y="773515"/>
                  <a:pt x="846750" y="770613"/>
                  <a:pt x="856001" y="764809"/>
                </a:cubicBezTo>
                <a:cubicBezTo>
                  <a:pt x="865252" y="759004"/>
                  <a:pt x="876497" y="752747"/>
                  <a:pt x="889739" y="746035"/>
                </a:cubicBezTo>
                <a:cubicBezTo>
                  <a:pt x="902980" y="739324"/>
                  <a:pt x="917944" y="733157"/>
                  <a:pt x="934631" y="727534"/>
                </a:cubicBezTo>
                <a:cubicBezTo>
                  <a:pt x="951318" y="721911"/>
                  <a:pt x="969094" y="719100"/>
                  <a:pt x="987958" y="719100"/>
                </a:cubicBezTo>
                <a:cubicBezTo>
                  <a:pt x="1004645" y="719100"/>
                  <a:pt x="1019156" y="721367"/>
                  <a:pt x="1031490" y="725902"/>
                </a:cubicBezTo>
                <a:cubicBezTo>
                  <a:pt x="1043824" y="730436"/>
                  <a:pt x="1053891" y="736603"/>
                  <a:pt x="1061691" y="744403"/>
                </a:cubicBezTo>
                <a:cubicBezTo>
                  <a:pt x="1069490" y="752202"/>
                  <a:pt x="1075385" y="761453"/>
                  <a:pt x="1079376" y="772155"/>
                </a:cubicBezTo>
                <a:cubicBezTo>
                  <a:pt x="1083366" y="782856"/>
                  <a:pt x="1085361" y="794193"/>
                  <a:pt x="1085361" y="806164"/>
                </a:cubicBezTo>
                <a:cubicBezTo>
                  <a:pt x="1085361" y="821763"/>
                  <a:pt x="1082459" y="836002"/>
                  <a:pt x="1076655" y="848880"/>
                </a:cubicBezTo>
                <a:cubicBezTo>
                  <a:pt x="1070851" y="861759"/>
                  <a:pt x="1062416" y="872732"/>
                  <a:pt x="1051352" y="881802"/>
                </a:cubicBezTo>
                <a:cubicBezTo>
                  <a:pt x="1040288" y="890871"/>
                  <a:pt x="1026593" y="897854"/>
                  <a:pt x="1010268" y="902751"/>
                </a:cubicBezTo>
                <a:cubicBezTo>
                  <a:pt x="993944" y="907649"/>
                  <a:pt x="975261" y="910098"/>
                  <a:pt x="954221" y="910098"/>
                </a:cubicBezTo>
                <a:lnTo>
                  <a:pt x="892731" y="910098"/>
                </a:lnTo>
                <a:cubicBezTo>
                  <a:pt x="888378" y="910098"/>
                  <a:pt x="884660" y="910823"/>
                  <a:pt x="881576" y="912274"/>
                </a:cubicBezTo>
                <a:cubicBezTo>
                  <a:pt x="878493" y="913725"/>
                  <a:pt x="875953" y="916265"/>
                  <a:pt x="873958" y="919892"/>
                </a:cubicBezTo>
                <a:cubicBezTo>
                  <a:pt x="871963" y="923520"/>
                  <a:pt x="870512" y="928689"/>
                  <a:pt x="869605" y="935401"/>
                </a:cubicBezTo>
                <a:cubicBezTo>
                  <a:pt x="868698" y="942112"/>
                  <a:pt x="868244" y="950728"/>
                  <a:pt x="868244" y="961248"/>
                </a:cubicBezTo>
                <a:cubicBezTo>
                  <a:pt x="868244" y="972494"/>
                  <a:pt x="868698" y="981654"/>
                  <a:pt x="869605" y="988728"/>
                </a:cubicBezTo>
                <a:cubicBezTo>
                  <a:pt x="870512" y="995802"/>
                  <a:pt x="872054" y="1001334"/>
                  <a:pt x="874230" y="1005324"/>
                </a:cubicBezTo>
                <a:cubicBezTo>
                  <a:pt x="876407" y="1009315"/>
                  <a:pt x="879128" y="1011945"/>
                  <a:pt x="882392" y="1013215"/>
                </a:cubicBezTo>
                <a:cubicBezTo>
                  <a:pt x="885657" y="1014484"/>
                  <a:pt x="889648" y="1015119"/>
                  <a:pt x="894364" y="1015119"/>
                </a:cubicBezTo>
                <a:lnTo>
                  <a:pt x="955309" y="1015119"/>
                </a:lnTo>
                <a:cubicBezTo>
                  <a:pt x="981066" y="1015119"/>
                  <a:pt x="1003466" y="1017658"/>
                  <a:pt x="1022512" y="1022737"/>
                </a:cubicBezTo>
                <a:cubicBezTo>
                  <a:pt x="1041557" y="1027816"/>
                  <a:pt x="1057338" y="1034981"/>
                  <a:pt x="1069853" y="1044231"/>
                </a:cubicBezTo>
                <a:cubicBezTo>
                  <a:pt x="1082369" y="1053482"/>
                  <a:pt x="1091801" y="1064637"/>
                  <a:pt x="1098149" y="1077697"/>
                </a:cubicBezTo>
                <a:cubicBezTo>
                  <a:pt x="1104498" y="1090756"/>
                  <a:pt x="1107672" y="1105448"/>
                  <a:pt x="1107672" y="1121773"/>
                </a:cubicBezTo>
                <a:cubicBezTo>
                  <a:pt x="1107672" y="1136647"/>
                  <a:pt x="1105042" y="1150160"/>
                  <a:pt x="1099782" y="1162312"/>
                </a:cubicBezTo>
                <a:cubicBezTo>
                  <a:pt x="1094521" y="1174465"/>
                  <a:pt x="1086540" y="1184804"/>
                  <a:pt x="1075839" y="1193329"/>
                </a:cubicBezTo>
                <a:cubicBezTo>
                  <a:pt x="1065137" y="1201854"/>
                  <a:pt x="1052168" y="1208475"/>
                  <a:pt x="1036932" y="1213191"/>
                </a:cubicBezTo>
                <a:cubicBezTo>
                  <a:pt x="1021696" y="1217907"/>
                  <a:pt x="1004101" y="1220265"/>
                  <a:pt x="984149" y="1220265"/>
                </a:cubicBezTo>
                <a:cubicBezTo>
                  <a:pt x="960569" y="1220265"/>
                  <a:pt x="939528" y="1217816"/>
                  <a:pt x="921027" y="1212919"/>
                </a:cubicBezTo>
                <a:cubicBezTo>
                  <a:pt x="902526" y="1208021"/>
                  <a:pt x="886383" y="1202761"/>
                  <a:pt x="872598" y="1197138"/>
                </a:cubicBezTo>
                <a:cubicBezTo>
                  <a:pt x="858812" y="1191515"/>
                  <a:pt x="847476" y="1186255"/>
                  <a:pt x="838588" y="1181358"/>
                </a:cubicBezTo>
                <a:cubicBezTo>
                  <a:pt x="829700" y="1176460"/>
                  <a:pt x="823443" y="1174012"/>
                  <a:pt x="819815" y="1174012"/>
                </a:cubicBezTo>
                <a:cubicBezTo>
                  <a:pt x="814011" y="1174012"/>
                  <a:pt x="809657" y="1177367"/>
                  <a:pt x="806755" y="1184079"/>
                </a:cubicBezTo>
                <a:cubicBezTo>
                  <a:pt x="803853" y="1190790"/>
                  <a:pt x="802402" y="1202852"/>
                  <a:pt x="802402" y="1220265"/>
                </a:cubicBezTo>
                <a:cubicBezTo>
                  <a:pt x="802402" y="1230785"/>
                  <a:pt x="802674" y="1239763"/>
                  <a:pt x="803218" y="1247200"/>
                </a:cubicBezTo>
                <a:cubicBezTo>
                  <a:pt x="803762" y="1254637"/>
                  <a:pt x="804669" y="1260804"/>
                  <a:pt x="805939" y="1265701"/>
                </a:cubicBezTo>
                <a:cubicBezTo>
                  <a:pt x="807209" y="1270599"/>
                  <a:pt x="808660" y="1274861"/>
                  <a:pt x="810292" y="1278489"/>
                </a:cubicBezTo>
                <a:cubicBezTo>
                  <a:pt x="811925" y="1282117"/>
                  <a:pt x="814373" y="1285382"/>
                  <a:pt x="817638" y="1288284"/>
                </a:cubicBezTo>
                <a:cubicBezTo>
                  <a:pt x="820903" y="1291186"/>
                  <a:pt x="827796" y="1295358"/>
                  <a:pt x="838316" y="1300799"/>
                </a:cubicBezTo>
                <a:cubicBezTo>
                  <a:pt x="848836" y="1306241"/>
                  <a:pt x="862168" y="1311501"/>
                  <a:pt x="878311" y="1316580"/>
                </a:cubicBezTo>
                <a:cubicBezTo>
                  <a:pt x="894455" y="1321658"/>
                  <a:pt x="913046" y="1325921"/>
                  <a:pt x="934087" y="1329367"/>
                </a:cubicBezTo>
                <a:cubicBezTo>
                  <a:pt x="955128" y="1332814"/>
                  <a:pt x="977619" y="1334537"/>
                  <a:pt x="1001562" y="1334537"/>
                </a:cubicBezTo>
                <a:cubicBezTo>
                  <a:pt x="1041104" y="1334537"/>
                  <a:pt x="1077562" y="1329730"/>
                  <a:pt x="1110937" y="1320117"/>
                </a:cubicBezTo>
                <a:cubicBezTo>
                  <a:pt x="1144311" y="1310503"/>
                  <a:pt x="1172970" y="1296446"/>
                  <a:pt x="1196913" y="1277945"/>
                </a:cubicBezTo>
                <a:cubicBezTo>
                  <a:pt x="1220856" y="1259444"/>
                  <a:pt x="1239538" y="1236589"/>
                  <a:pt x="1252960" y="1209382"/>
                </a:cubicBezTo>
                <a:cubicBezTo>
                  <a:pt x="1266383" y="1182174"/>
                  <a:pt x="1273094" y="1150976"/>
                  <a:pt x="1273094" y="1115787"/>
                </a:cubicBezTo>
                <a:cubicBezTo>
                  <a:pt x="1273094" y="1094747"/>
                  <a:pt x="1269466" y="1075067"/>
                  <a:pt x="1262211" y="1056747"/>
                </a:cubicBezTo>
                <a:cubicBezTo>
                  <a:pt x="1254956" y="1038427"/>
                  <a:pt x="1244526" y="1022012"/>
                  <a:pt x="1230922" y="1007501"/>
                </a:cubicBezTo>
                <a:cubicBezTo>
                  <a:pt x="1217318" y="992990"/>
                  <a:pt x="1200722" y="980928"/>
                  <a:pt x="1181132" y="971315"/>
                </a:cubicBezTo>
                <a:cubicBezTo>
                  <a:pt x="1161543" y="961701"/>
                  <a:pt x="1139414" y="955444"/>
                  <a:pt x="1114746" y="952541"/>
                </a:cubicBezTo>
                <a:lnTo>
                  <a:pt x="1114746" y="950909"/>
                </a:lnTo>
                <a:cubicBezTo>
                  <a:pt x="1135424" y="945830"/>
                  <a:pt x="1153653" y="938212"/>
                  <a:pt x="1169433" y="928055"/>
                </a:cubicBezTo>
                <a:cubicBezTo>
                  <a:pt x="1185214" y="917897"/>
                  <a:pt x="1198364" y="905563"/>
                  <a:pt x="1208884" y="891052"/>
                </a:cubicBezTo>
                <a:cubicBezTo>
                  <a:pt x="1219404" y="876541"/>
                  <a:pt x="1227385" y="860035"/>
                  <a:pt x="1232827" y="841534"/>
                </a:cubicBezTo>
                <a:cubicBezTo>
                  <a:pt x="1238268" y="823033"/>
                  <a:pt x="1240989" y="803081"/>
                  <a:pt x="1240989" y="781677"/>
                </a:cubicBezTo>
                <a:cubicBezTo>
                  <a:pt x="1240989" y="754107"/>
                  <a:pt x="1236364" y="729348"/>
                  <a:pt x="1227113" y="707401"/>
                </a:cubicBezTo>
                <a:cubicBezTo>
                  <a:pt x="1217863" y="685453"/>
                  <a:pt x="1204259" y="666952"/>
                  <a:pt x="1186302" y="651897"/>
                </a:cubicBezTo>
                <a:cubicBezTo>
                  <a:pt x="1168345" y="636842"/>
                  <a:pt x="1146216" y="625324"/>
                  <a:pt x="1119915" y="617343"/>
                </a:cubicBezTo>
                <a:cubicBezTo>
                  <a:pt x="1093614" y="609362"/>
                  <a:pt x="1063414" y="605372"/>
                  <a:pt x="1029314" y="605372"/>
                </a:cubicBezTo>
                <a:close/>
                <a:moveTo>
                  <a:pt x="0" y="0"/>
                </a:moveTo>
                <a:lnTo>
                  <a:pt x="1393371" y="0"/>
                </a:lnTo>
                <a:lnTo>
                  <a:pt x="1393371" y="1393371"/>
                </a:lnTo>
                <a:lnTo>
                  <a:pt x="0" y="1393371"/>
                </a:lnTo>
                <a:close/>
              </a:path>
            </a:pathLst>
          </a:custGeom>
          <a:solidFill>
            <a:srgbClr val="2F405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fr-FR" sz="8800" b="1" dirty="0"/>
          </a:p>
        </p:txBody>
      </p:sp>
      <p:sp>
        <p:nvSpPr>
          <p:cNvPr id="29" name="Titre 1">
            <a:extLst>
              <a:ext uri="{FF2B5EF4-FFF2-40B4-BE49-F238E27FC236}">
                <a16:creationId xmlns:a16="http://schemas.microsoft.com/office/drawing/2014/main" id="{960FB958-7BE7-517B-D5A4-FB46E49ACD43}"/>
              </a:ext>
            </a:extLst>
          </p:cNvPr>
          <p:cNvSpPr>
            <a:spLocks noGrp="1"/>
          </p:cNvSpPr>
          <p:nvPr>
            <p:ph type="title" hasCustomPrompt="1"/>
          </p:nvPr>
        </p:nvSpPr>
        <p:spPr>
          <a:xfrm>
            <a:off x="1120876" y="979480"/>
            <a:ext cx="5895521" cy="1325563"/>
          </a:xfrm>
        </p:spPr>
        <p:txBody>
          <a:bodyPr>
            <a:normAutofit/>
          </a:bodyPr>
          <a:lstStyle>
            <a:lvl1pPr>
              <a:defRPr sz="4400" b="1" i="0" spc="-150">
                <a:latin typeface="Avenir Medium" panose="02000503020000020003" pitchFamily="2" charset="0"/>
              </a:defRPr>
            </a:lvl1pPr>
          </a:lstStyle>
          <a:p>
            <a:r>
              <a:rPr lang="fr-FR" dirty="0"/>
              <a:t>Table of contents</a:t>
            </a:r>
          </a:p>
        </p:txBody>
      </p:sp>
      <p:sp>
        <p:nvSpPr>
          <p:cNvPr id="8" name="Espace réservé du texte 2">
            <a:extLst>
              <a:ext uri="{FF2B5EF4-FFF2-40B4-BE49-F238E27FC236}">
                <a16:creationId xmlns:a16="http://schemas.microsoft.com/office/drawing/2014/main" id="{73C79103-A147-09DF-BA48-E1CD4BBA39D9}"/>
              </a:ext>
            </a:extLst>
          </p:cNvPr>
          <p:cNvSpPr>
            <a:spLocks noGrp="1"/>
          </p:cNvSpPr>
          <p:nvPr>
            <p:ph type="body" sz="quarter" idx="4294967295" hasCustomPrompt="1"/>
          </p:nvPr>
        </p:nvSpPr>
        <p:spPr>
          <a:xfrm>
            <a:off x="2120011" y="4496988"/>
            <a:ext cx="1944185" cy="471184"/>
          </a:xfrm>
        </p:spPr>
        <p:txBody>
          <a:bodyPr>
            <a:normAutofit/>
          </a:bodyPr>
          <a:lstStyle/>
          <a:p>
            <a:pPr marL="0" indent="0">
              <a:buNone/>
            </a:pPr>
            <a:r>
              <a:rPr lang="fr-FR" sz="2800" b="1" dirty="0">
                <a:latin typeface="Avenir Black" panose="02000503020000020003" pitchFamily="2" charset="0"/>
                <a:cs typeface="Poppins" pitchFamily="2" charset="77"/>
              </a:rPr>
              <a:t>Discussion</a:t>
            </a:r>
            <a:endParaRPr lang="fr-FR" sz="1300" dirty="0">
              <a:latin typeface="Avenir Book" panose="02000503020000020003" pitchFamily="2" charset="0"/>
              <a:cs typeface="Poppins" pitchFamily="2" charset="77"/>
            </a:endParaRPr>
          </a:p>
        </p:txBody>
      </p:sp>
      <p:sp>
        <p:nvSpPr>
          <p:cNvPr id="15" name="Espace réservé du texte 2">
            <a:extLst>
              <a:ext uri="{FF2B5EF4-FFF2-40B4-BE49-F238E27FC236}">
                <a16:creationId xmlns:a16="http://schemas.microsoft.com/office/drawing/2014/main" id="{408F00E9-65C2-8AD0-D797-80AFAD8A3388}"/>
              </a:ext>
            </a:extLst>
          </p:cNvPr>
          <p:cNvSpPr>
            <a:spLocks noGrp="1"/>
          </p:cNvSpPr>
          <p:nvPr>
            <p:ph type="body" sz="quarter" idx="4294967295" hasCustomPrompt="1"/>
          </p:nvPr>
        </p:nvSpPr>
        <p:spPr>
          <a:xfrm>
            <a:off x="5349113" y="3010526"/>
            <a:ext cx="2337268" cy="471184"/>
          </a:xfrm>
        </p:spPr>
        <p:txBody>
          <a:bodyPr>
            <a:noAutofit/>
          </a:bodyPr>
          <a:lstStyle>
            <a:lvl1pPr>
              <a:defRPr sz="2600"/>
            </a:lvl1pPr>
          </a:lstStyle>
          <a:p>
            <a:pPr marL="0" indent="0">
              <a:buNone/>
            </a:pPr>
            <a:r>
              <a:rPr lang="fr-FR" sz="2800" b="1" dirty="0">
                <a:latin typeface="Avenir Black" panose="02000503020000020003" pitchFamily="2" charset="0"/>
                <a:cs typeface="Poppins" pitchFamily="2" charset="77"/>
              </a:rPr>
              <a:t>Introduction</a:t>
            </a:r>
            <a:endParaRPr lang="fr-FR" sz="1300" dirty="0">
              <a:latin typeface="Avenir Book" panose="02000503020000020003" pitchFamily="2" charset="0"/>
              <a:cs typeface="Poppins" pitchFamily="2" charset="77"/>
            </a:endParaRPr>
          </a:p>
        </p:txBody>
      </p:sp>
      <p:sp>
        <p:nvSpPr>
          <p:cNvPr id="17" name="Espace réservé du texte 2">
            <a:extLst>
              <a:ext uri="{FF2B5EF4-FFF2-40B4-BE49-F238E27FC236}">
                <a16:creationId xmlns:a16="http://schemas.microsoft.com/office/drawing/2014/main" id="{BE11B9A0-A62C-8E79-28ED-92D258E92031}"/>
              </a:ext>
            </a:extLst>
          </p:cNvPr>
          <p:cNvSpPr>
            <a:spLocks noGrp="1"/>
          </p:cNvSpPr>
          <p:nvPr>
            <p:ph type="body" sz="quarter" idx="4294967295" hasCustomPrompt="1"/>
          </p:nvPr>
        </p:nvSpPr>
        <p:spPr>
          <a:xfrm>
            <a:off x="5342355" y="4467559"/>
            <a:ext cx="2337268" cy="471184"/>
          </a:xfrm>
        </p:spPr>
        <p:txBody>
          <a:bodyPr>
            <a:noAutofit/>
          </a:bodyPr>
          <a:lstStyle>
            <a:lvl1pPr>
              <a:defRPr sz="2600"/>
            </a:lvl1pPr>
          </a:lstStyle>
          <a:p>
            <a:pPr marL="0" indent="0">
              <a:buNone/>
            </a:pPr>
            <a:r>
              <a:rPr lang="fr-FR" sz="2800" b="1" dirty="0">
                <a:latin typeface="Avenir Black" panose="02000503020000020003" pitchFamily="2" charset="0"/>
                <a:cs typeface="Poppins" pitchFamily="2" charset="77"/>
              </a:rPr>
              <a:t>Conclusion</a:t>
            </a:r>
            <a:endParaRPr lang="fr-FR" sz="1300" dirty="0">
              <a:latin typeface="Avenir Book" panose="02000503020000020003" pitchFamily="2" charset="0"/>
              <a:cs typeface="Poppins" pitchFamily="2" charset="77"/>
            </a:endParaRPr>
          </a:p>
        </p:txBody>
      </p:sp>
      <p:sp>
        <p:nvSpPr>
          <p:cNvPr id="19" name="Espace réservé du texte 2">
            <a:extLst>
              <a:ext uri="{FF2B5EF4-FFF2-40B4-BE49-F238E27FC236}">
                <a16:creationId xmlns:a16="http://schemas.microsoft.com/office/drawing/2014/main" id="{9E342609-B156-5EBD-3D25-3C2FE12992D9}"/>
              </a:ext>
            </a:extLst>
          </p:cNvPr>
          <p:cNvSpPr>
            <a:spLocks noGrp="1"/>
          </p:cNvSpPr>
          <p:nvPr>
            <p:ph type="body" sz="quarter" idx="4294967295" hasCustomPrompt="1"/>
          </p:nvPr>
        </p:nvSpPr>
        <p:spPr>
          <a:xfrm>
            <a:off x="8883180" y="3007504"/>
            <a:ext cx="2337268" cy="471184"/>
          </a:xfrm>
        </p:spPr>
        <p:txBody>
          <a:bodyPr>
            <a:noAutofit/>
          </a:bodyPr>
          <a:lstStyle>
            <a:lvl1pPr>
              <a:defRPr sz="2600"/>
            </a:lvl1pPr>
          </a:lstStyle>
          <a:p>
            <a:pPr marL="0" indent="0">
              <a:buNone/>
            </a:pPr>
            <a:r>
              <a:rPr lang="fr-FR" sz="2800" b="1" dirty="0">
                <a:latin typeface="Avenir Black" panose="02000503020000020003" pitchFamily="2" charset="0"/>
                <a:cs typeface="Poppins" pitchFamily="2" charset="77"/>
              </a:rPr>
              <a:t>Case </a:t>
            </a:r>
            <a:r>
              <a:rPr lang="fr-FR" sz="2800" b="1" dirty="0" err="1">
                <a:latin typeface="Avenir Black" panose="02000503020000020003" pitchFamily="2" charset="0"/>
                <a:cs typeface="Poppins" pitchFamily="2" charset="77"/>
              </a:rPr>
              <a:t>study</a:t>
            </a:r>
            <a:endParaRPr lang="fr-FR" sz="1300" dirty="0">
              <a:latin typeface="Avenir Book" panose="02000503020000020003" pitchFamily="2" charset="0"/>
              <a:cs typeface="Poppins" pitchFamily="2" charset="77"/>
            </a:endParaRPr>
          </a:p>
        </p:txBody>
      </p:sp>
      <p:sp>
        <p:nvSpPr>
          <p:cNvPr id="20" name="Espace réservé du texte 2">
            <a:extLst>
              <a:ext uri="{FF2B5EF4-FFF2-40B4-BE49-F238E27FC236}">
                <a16:creationId xmlns:a16="http://schemas.microsoft.com/office/drawing/2014/main" id="{96785852-E208-C976-6D35-8B67083BD6F1}"/>
              </a:ext>
            </a:extLst>
          </p:cNvPr>
          <p:cNvSpPr>
            <a:spLocks noGrp="1"/>
          </p:cNvSpPr>
          <p:nvPr>
            <p:ph type="body" sz="quarter" idx="4294967295" hasCustomPrompt="1"/>
          </p:nvPr>
        </p:nvSpPr>
        <p:spPr>
          <a:xfrm>
            <a:off x="8903355" y="4477784"/>
            <a:ext cx="2337268" cy="471184"/>
          </a:xfrm>
        </p:spPr>
        <p:txBody>
          <a:bodyPr>
            <a:noAutofit/>
          </a:bodyPr>
          <a:lstStyle>
            <a:lvl1pPr>
              <a:defRPr sz="2600"/>
            </a:lvl1pPr>
          </a:lstStyle>
          <a:p>
            <a:pPr marL="0" indent="0">
              <a:buNone/>
            </a:pPr>
            <a:r>
              <a:rPr lang="fr-FR" sz="2800" b="1" dirty="0" err="1">
                <a:latin typeface="Avenir Black" panose="02000503020000020003" pitchFamily="2" charset="0"/>
                <a:cs typeface="Poppins" pitchFamily="2" charset="77"/>
              </a:rPr>
              <a:t>Resources</a:t>
            </a:r>
            <a:endParaRPr lang="fr-FR" sz="1300" dirty="0">
              <a:latin typeface="Avenir Book" panose="02000503020000020003" pitchFamily="2" charset="0"/>
              <a:cs typeface="Poppins" pitchFamily="2" charset="77"/>
            </a:endParaRPr>
          </a:p>
        </p:txBody>
      </p:sp>
      <p:sp>
        <p:nvSpPr>
          <p:cNvPr id="31" name="Espace réservé du texte 2">
            <a:extLst>
              <a:ext uri="{FF2B5EF4-FFF2-40B4-BE49-F238E27FC236}">
                <a16:creationId xmlns:a16="http://schemas.microsoft.com/office/drawing/2014/main" id="{319E061B-A938-F4BC-3576-41114ADBBD62}"/>
              </a:ext>
            </a:extLst>
          </p:cNvPr>
          <p:cNvSpPr>
            <a:spLocks noGrp="1"/>
          </p:cNvSpPr>
          <p:nvPr>
            <p:ph type="body" sz="quarter" idx="11" hasCustomPrompt="1"/>
          </p:nvPr>
        </p:nvSpPr>
        <p:spPr>
          <a:xfrm>
            <a:off x="1293123" y="3599176"/>
            <a:ext cx="2997846" cy="471184"/>
          </a:xfrm>
        </p:spPr>
        <p:txBody>
          <a:bodyPr>
            <a:normAutofit fontScale="92500" lnSpcReduction="20000"/>
          </a:bodyPr>
          <a:lstStyle>
            <a:lvl1pPr>
              <a:defRPr sz="2600"/>
            </a:lvl1pPr>
          </a:lstStyle>
          <a:p>
            <a:pPr marL="0" indent="0">
              <a:lnSpc>
                <a:spcPct val="120000"/>
              </a:lnSpc>
              <a:buNone/>
            </a:pPr>
            <a:r>
              <a:rPr lang="fr-FR" sz="1300" u="none" strike="noStrike" dirty="0">
                <a:solidFill>
                  <a:srgbClr val="000000"/>
                </a:solidFill>
                <a:effectLst/>
                <a:highlight>
                  <a:srgbClr val="FFFFFF"/>
                </a:highlight>
                <a:latin typeface="Avenir Book" panose="02000503020000020003" pitchFamily="2" charset="0"/>
              </a:rPr>
              <a:t>Lorem ipsum </a:t>
            </a:r>
            <a:r>
              <a:rPr lang="fr-FR" sz="1300" u="none" strike="noStrike" dirty="0" err="1">
                <a:solidFill>
                  <a:srgbClr val="000000"/>
                </a:solidFill>
                <a:effectLst/>
                <a:highlight>
                  <a:srgbClr val="FFFFFF"/>
                </a:highlight>
                <a:latin typeface="Avenir Book" panose="02000503020000020003" pitchFamily="2" charset="0"/>
              </a:rPr>
              <a:t>dolor</a:t>
            </a:r>
            <a:r>
              <a:rPr lang="fr-FR" sz="1300" u="none" strike="noStrike" dirty="0">
                <a:solidFill>
                  <a:srgbClr val="000000"/>
                </a:solidFill>
                <a:effectLst/>
                <a:highlight>
                  <a:srgbClr val="FFFFFF"/>
                </a:highlight>
                <a:latin typeface="Avenir Book" panose="02000503020000020003" pitchFamily="2" charset="0"/>
              </a:rPr>
              <a:t> </a:t>
            </a:r>
            <a:r>
              <a:rPr lang="fr-FR" sz="1300" u="none" strike="noStrike" dirty="0" err="1">
                <a:solidFill>
                  <a:srgbClr val="000000"/>
                </a:solidFill>
                <a:effectLst/>
                <a:highlight>
                  <a:srgbClr val="FFFFFF"/>
                </a:highlight>
                <a:latin typeface="Avenir Book" panose="02000503020000020003" pitchFamily="2" charset="0"/>
              </a:rPr>
              <a:t>sit</a:t>
            </a:r>
            <a:r>
              <a:rPr lang="fr-FR" sz="1300" u="none" strike="noStrike" dirty="0">
                <a:solidFill>
                  <a:srgbClr val="000000"/>
                </a:solidFill>
                <a:effectLst/>
                <a:highlight>
                  <a:srgbClr val="FFFFFF"/>
                </a:highlight>
                <a:latin typeface="Avenir Book" panose="02000503020000020003" pitchFamily="2" charset="0"/>
              </a:rPr>
              <a:t> </a:t>
            </a:r>
            <a:r>
              <a:rPr lang="fr-FR" sz="1300" u="none" strike="noStrike" dirty="0" err="1">
                <a:solidFill>
                  <a:srgbClr val="000000"/>
                </a:solidFill>
                <a:effectLst/>
                <a:highlight>
                  <a:srgbClr val="FFFFFF"/>
                </a:highlight>
                <a:latin typeface="Avenir Book" panose="02000503020000020003" pitchFamily="2" charset="0"/>
              </a:rPr>
              <a:t>amet</a:t>
            </a:r>
            <a:r>
              <a:rPr lang="fr-FR" sz="1300" u="none" strike="noStrike" dirty="0">
                <a:solidFill>
                  <a:srgbClr val="000000"/>
                </a:solidFill>
                <a:effectLst/>
                <a:highlight>
                  <a:srgbClr val="FFFFFF"/>
                </a:highlight>
                <a:latin typeface="Avenir Book" panose="02000503020000020003" pitchFamily="2" charset="0"/>
              </a:rPr>
              <a:t>, </a:t>
            </a:r>
            <a:r>
              <a:rPr lang="fr-FR" sz="1300" u="none" strike="noStrike" dirty="0" err="1">
                <a:solidFill>
                  <a:srgbClr val="000000"/>
                </a:solidFill>
                <a:effectLst/>
                <a:highlight>
                  <a:srgbClr val="FFFFFF"/>
                </a:highlight>
                <a:latin typeface="Avenir Book" panose="02000503020000020003" pitchFamily="2" charset="0"/>
              </a:rPr>
              <a:t>consectetur</a:t>
            </a:r>
            <a:r>
              <a:rPr lang="fr-FR" sz="1300" u="none" strike="noStrike" dirty="0">
                <a:solidFill>
                  <a:srgbClr val="000000"/>
                </a:solidFill>
                <a:effectLst/>
                <a:highlight>
                  <a:srgbClr val="FFFFFF"/>
                </a:highlight>
                <a:latin typeface="Avenir Book" panose="02000503020000020003" pitchFamily="2" charset="0"/>
              </a:rPr>
              <a:t> </a:t>
            </a:r>
            <a:r>
              <a:rPr lang="fr-FR" sz="1300" u="none" strike="noStrike" dirty="0" err="1">
                <a:solidFill>
                  <a:srgbClr val="000000"/>
                </a:solidFill>
                <a:effectLst/>
                <a:highlight>
                  <a:srgbClr val="FFFFFF"/>
                </a:highlight>
                <a:latin typeface="Avenir Book" panose="02000503020000020003" pitchFamily="2" charset="0"/>
              </a:rPr>
              <a:t>adipiscing</a:t>
            </a:r>
            <a:r>
              <a:rPr lang="fr-FR" sz="1300" u="none" strike="noStrike" dirty="0">
                <a:solidFill>
                  <a:srgbClr val="000000"/>
                </a:solidFill>
                <a:effectLst/>
                <a:highlight>
                  <a:srgbClr val="FFFFFF"/>
                </a:highlight>
                <a:latin typeface="Avenir Book" panose="02000503020000020003" pitchFamily="2" charset="0"/>
              </a:rPr>
              <a:t> </a:t>
            </a:r>
            <a:r>
              <a:rPr lang="fr-FR" sz="1300" u="none" strike="noStrike" dirty="0" err="1">
                <a:solidFill>
                  <a:srgbClr val="000000"/>
                </a:solidFill>
                <a:effectLst/>
                <a:highlight>
                  <a:srgbClr val="FFFFFF"/>
                </a:highlight>
                <a:latin typeface="Avenir Book" panose="02000503020000020003" pitchFamily="2" charset="0"/>
              </a:rPr>
              <a:t>elit</a:t>
            </a:r>
            <a:r>
              <a:rPr lang="fr-FR" sz="1300" u="none" strike="noStrike" dirty="0">
                <a:solidFill>
                  <a:srgbClr val="000000"/>
                </a:solidFill>
                <a:effectLst/>
                <a:highlight>
                  <a:srgbClr val="FFFFFF"/>
                </a:highlight>
                <a:latin typeface="Avenir Book" panose="02000503020000020003" pitchFamily="2" charset="0"/>
              </a:rPr>
              <a:t>, </a:t>
            </a:r>
            <a:r>
              <a:rPr lang="fr-FR" sz="1300" u="none" strike="noStrike" dirty="0" err="1">
                <a:solidFill>
                  <a:srgbClr val="000000"/>
                </a:solidFill>
                <a:effectLst/>
                <a:highlight>
                  <a:srgbClr val="FFFFFF"/>
                </a:highlight>
                <a:latin typeface="Avenir Book" panose="02000503020000020003" pitchFamily="2" charset="0"/>
              </a:rPr>
              <a:t>sed</a:t>
            </a:r>
            <a:r>
              <a:rPr lang="fr-FR" sz="1300" u="none" strike="noStrike" dirty="0">
                <a:solidFill>
                  <a:srgbClr val="000000"/>
                </a:solidFill>
                <a:effectLst/>
                <a:highlight>
                  <a:srgbClr val="FFFFFF"/>
                </a:highlight>
                <a:latin typeface="Avenir Book" panose="02000503020000020003" pitchFamily="2" charset="0"/>
              </a:rPr>
              <a:t> do </a:t>
            </a:r>
            <a:r>
              <a:rPr lang="fr-FR" sz="1300" u="none" strike="noStrike" dirty="0" err="1">
                <a:solidFill>
                  <a:srgbClr val="000000"/>
                </a:solidFill>
                <a:effectLst/>
                <a:highlight>
                  <a:srgbClr val="FFFFFF"/>
                </a:highlight>
                <a:latin typeface="Avenir Book" panose="02000503020000020003" pitchFamily="2" charset="0"/>
              </a:rPr>
              <a:t>eiusmod</a:t>
            </a:r>
            <a:r>
              <a:rPr lang="fr-FR" sz="1300" u="none" strike="noStrike" dirty="0">
                <a:solidFill>
                  <a:srgbClr val="000000"/>
                </a:solidFill>
                <a:effectLst/>
                <a:highlight>
                  <a:srgbClr val="FFFFFF"/>
                </a:highlight>
                <a:latin typeface="Avenir Book" panose="02000503020000020003" pitchFamily="2" charset="0"/>
              </a:rPr>
              <a:t> </a:t>
            </a:r>
            <a:r>
              <a:rPr lang="fr-FR" sz="1300" u="none" strike="noStrike" dirty="0" err="1">
                <a:solidFill>
                  <a:srgbClr val="000000"/>
                </a:solidFill>
                <a:effectLst/>
                <a:highlight>
                  <a:srgbClr val="FFFFFF"/>
                </a:highlight>
                <a:latin typeface="Avenir Book" panose="02000503020000020003" pitchFamily="2" charset="0"/>
              </a:rPr>
              <a:t>tempor</a:t>
            </a:r>
            <a:r>
              <a:rPr lang="fr-FR" sz="1300" u="none" strike="noStrike" dirty="0">
                <a:solidFill>
                  <a:srgbClr val="000000"/>
                </a:solidFill>
                <a:effectLst/>
                <a:highlight>
                  <a:srgbClr val="FFFFFF"/>
                </a:highlight>
                <a:latin typeface="Avenir Book" panose="02000503020000020003" pitchFamily="2" charset="0"/>
              </a:rPr>
              <a:t>.</a:t>
            </a:r>
            <a:endParaRPr lang="fr-FR" sz="1300" dirty="0">
              <a:latin typeface="Avenir Book" panose="02000503020000020003" pitchFamily="2" charset="0"/>
              <a:cs typeface="Poppins" pitchFamily="2" charset="77"/>
            </a:endParaRPr>
          </a:p>
        </p:txBody>
      </p:sp>
      <p:sp>
        <p:nvSpPr>
          <p:cNvPr id="32" name="Espace réservé du texte 2">
            <a:extLst>
              <a:ext uri="{FF2B5EF4-FFF2-40B4-BE49-F238E27FC236}">
                <a16:creationId xmlns:a16="http://schemas.microsoft.com/office/drawing/2014/main" id="{53517868-E3B3-BA98-8E51-0AA2805F17E7}"/>
              </a:ext>
            </a:extLst>
          </p:cNvPr>
          <p:cNvSpPr>
            <a:spLocks noGrp="1"/>
          </p:cNvSpPr>
          <p:nvPr>
            <p:ph type="body" sz="quarter" idx="12" hasCustomPrompt="1"/>
          </p:nvPr>
        </p:nvSpPr>
        <p:spPr>
          <a:xfrm>
            <a:off x="4639919" y="3599176"/>
            <a:ext cx="2997846" cy="471184"/>
          </a:xfrm>
        </p:spPr>
        <p:txBody>
          <a:bodyPr>
            <a:normAutofit fontScale="92500" lnSpcReduction="20000"/>
          </a:bodyPr>
          <a:lstStyle>
            <a:lvl1pPr>
              <a:defRPr sz="2600"/>
            </a:lvl1pPr>
          </a:lstStyle>
          <a:p>
            <a:pPr marL="0" indent="0">
              <a:lnSpc>
                <a:spcPct val="120000"/>
              </a:lnSpc>
              <a:buNone/>
            </a:pPr>
            <a:r>
              <a:rPr lang="fr-FR" sz="1300" u="none" strike="noStrike" dirty="0">
                <a:solidFill>
                  <a:srgbClr val="000000"/>
                </a:solidFill>
                <a:effectLst/>
                <a:highlight>
                  <a:srgbClr val="FFFFFF"/>
                </a:highlight>
                <a:latin typeface="Avenir Book" panose="02000503020000020003" pitchFamily="2" charset="0"/>
              </a:rPr>
              <a:t>Lorem ipsum </a:t>
            </a:r>
            <a:r>
              <a:rPr lang="fr-FR" sz="1300" u="none" strike="noStrike" dirty="0" err="1">
                <a:solidFill>
                  <a:srgbClr val="000000"/>
                </a:solidFill>
                <a:effectLst/>
                <a:highlight>
                  <a:srgbClr val="FFFFFF"/>
                </a:highlight>
                <a:latin typeface="Avenir Book" panose="02000503020000020003" pitchFamily="2" charset="0"/>
              </a:rPr>
              <a:t>dolor</a:t>
            </a:r>
            <a:r>
              <a:rPr lang="fr-FR" sz="1300" u="none" strike="noStrike" dirty="0">
                <a:solidFill>
                  <a:srgbClr val="000000"/>
                </a:solidFill>
                <a:effectLst/>
                <a:highlight>
                  <a:srgbClr val="FFFFFF"/>
                </a:highlight>
                <a:latin typeface="Avenir Book" panose="02000503020000020003" pitchFamily="2" charset="0"/>
              </a:rPr>
              <a:t> </a:t>
            </a:r>
            <a:r>
              <a:rPr lang="fr-FR" sz="1300" u="none" strike="noStrike" dirty="0" err="1">
                <a:solidFill>
                  <a:srgbClr val="000000"/>
                </a:solidFill>
                <a:effectLst/>
                <a:highlight>
                  <a:srgbClr val="FFFFFF"/>
                </a:highlight>
                <a:latin typeface="Avenir Book" panose="02000503020000020003" pitchFamily="2" charset="0"/>
              </a:rPr>
              <a:t>sit</a:t>
            </a:r>
            <a:r>
              <a:rPr lang="fr-FR" sz="1300" u="none" strike="noStrike" dirty="0">
                <a:solidFill>
                  <a:srgbClr val="000000"/>
                </a:solidFill>
                <a:effectLst/>
                <a:highlight>
                  <a:srgbClr val="FFFFFF"/>
                </a:highlight>
                <a:latin typeface="Avenir Book" panose="02000503020000020003" pitchFamily="2" charset="0"/>
              </a:rPr>
              <a:t> </a:t>
            </a:r>
            <a:r>
              <a:rPr lang="fr-FR" sz="1300" u="none" strike="noStrike" dirty="0" err="1">
                <a:solidFill>
                  <a:srgbClr val="000000"/>
                </a:solidFill>
                <a:effectLst/>
                <a:highlight>
                  <a:srgbClr val="FFFFFF"/>
                </a:highlight>
                <a:latin typeface="Avenir Book" panose="02000503020000020003" pitchFamily="2" charset="0"/>
              </a:rPr>
              <a:t>amet</a:t>
            </a:r>
            <a:r>
              <a:rPr lang="fr-FR" sz="1300" u="none" strike="noStrike" dirty="0">
                <a:solidFill>
                  <a:srgbClr val="000000"/>
                </a:solidFill>
                <a:effectLst/>
                <a:highlight>
                  <a:srgbClr val="FFFFFF"/>
                </a:highlight>
                <a:latin typeface="Avenir Book" panose="02000503020000020003" pitchFamily="2" charset="0"/>
              </a:rPr>
              <a:t>, </a:t>
            </a:r>
            <a:r>
              <a:rPr lang="fr-FR" sz="1300" u="none" strike="noStrike" dirty="0" err="1">
                <a:solidFill>
                  <a:srgbClr val="000000"/>
                </a:solidFill>
                <a:effectLst/>
                <a:highlight>
                  <a:srgbClr val="FFFFFF"/>
                </a:highlight>
                <a:latin typeface="Avenir Book" panose="02000503020000020003" pitchFamily="2" charset="0"/>
              </a:rPr>
              <a:t>consectetur</a:t>
            </a:r>
            <a:r>
              <a:rPr lang="fr-FR" sz="1300" u="none" strike="noStrike" dirty="0">
                <a:solidFill>
                  <a:srgbClr val="000000"/>
                </a:solidFill>
                <a:effectLst/>
                <a:highlight>
                  <a:srgbClr val="FFFFFF"/>
                </a:highlight>
                <a:latin typeface="Avenir Book" panose="02000503020000020003" pitchFamily="2" charset="0"/>
              </a:rPr>
              <a:t> </a:t>
            </a:r>
            <a:r>
              <a:rPr lang="fr-FR" sz="1300" u="none" strike="noStrike" dirty="0" err="1">
                <a:solidFill>
                  <a:srgbClr val="000000"/>
                </a:solidFill>
                <a:effectLst/>
                <a:highlight>
                  <a:srgbClr val="FFFFFF"/>
                </a:highlight>
                <a:latin typeface="Avenir Book" panose="02000503020000020003" pitchFamily="2" charset="0"/>
              </a:rPr>
              <a:t>adipiscing</a:t>
            </a:r>
            <a:r>
              <a:rPr lang="fr-FR" sz="1300" u="none" strike="noStrike" dirty="0">
                <a:solidFill>
                  <a:srgbClr val="000000"/>
                </a:solidFill>
                <a:effectLst/>
                <a:highlight>
                  <a:srgbClr val="FFFFFF"/>
                </a:highlight>
                <a:latin typeface="Avenir Book" panose="02000503020000020003" pitchFamily="2" charset="0"/>
              </a:rPr>
              <a:t> </a:t>
            </a:r>
            <a:r>
              <a:rPr lang="fr-FR" sz="1300" u="none" strike="noStrike" dirty="0" err="1">
                <a:solidFill>
                  <a:srgbClr val="000000"/>
                </a:solidFill>
                <a:effectLst/>
                <a:highlight>
                  <a:srgbClr val="FFFFFF"/>
                </a:highlight>
                <a:latin typeface="Avenir Book" panose="02000503020000020003" pitchFamily="2" charset="0"/>
              </a:rPr>
              <a:t>elit</a:t>
            </a:r>
            <a:r>
              <a:rPr lang="fr-FR" sz="1300" u="none" strike="noStrike" dirty="0">
                <a:solidFill>
                  <a:srgbClr val="000000"/>
                </a:solidFill>
                <a:effectLst/>
                <a:highlight>
                  <a:srgbClr val="FFFFFF"/>
                </a:highlight>
                <a:latin typeface="Avenir Book" panose="02000503020000020003" pitchFamily="2" charset="0"/>
              </a:rPr>
              <a:t>, </a:t>
            </a:r>
            <a:r>
              <a:rPr lang="fr-FR" sz="1300" u="none" strike="noStrike" dirty="0" err="1">
                <a:solidFill>
                  <a:srgbClr val="000000"/>
                </a:solidFill>
                <a:effectLst/>
                <a:highlight>
                  <a:srgbClr val="FFFFFF"/>
                </a:highlight>
                <a:latin typeface="Avenir Book" panose="02000503020000020003" pitchFamily="2" charset="0"/>
              </a:rPr>
              <a:t>sed</a:t>
            </a:r>
            <a:r>
              <a:rPr lang="fr-FR" sz="1300" u="none" strike="noStrike" dirty="0">
                <a:solidFill>
                  <a:srgbClr val="000000"/>
                </a:solidFill>
                <a:effectLst/>
                <a:highlight>
                  <a:srgbClr val="FFFFFF"/>
                </a:highlight>
                <a:latin typeface="Avenir Book" panose="02000503020000020003" pitchFamily="2" charset="0"/>
              </a:rPr>
              <a:t> do </a:t>
            </a:r>
            <a:r>
              <a:rPr lang="fr-FR" sz="1300" u="none" strike="noStrike" dirty="0" err="1">
                <a:solidFill>
                  <a:srgbClr val="000000"/>
                </a:solidFill>
                <a:effectLst/>
                <a:highlight>
                  <a:srgbClr val="FFFFFF"/>
                </a:highlight>
                <a:latin typeface="Avenir Book" panose="02000503020000020003" pitchFamily="2" charset="0"/>
              </a:rPr>
              <a:t>eiusmod</a:t>
            </a:r>
            <a:r>
              <a:rPr lang="fr-FR" sz="1300" u="none" strike="noStrike" dirty="0">
                <a:solidFill>
                  <a:srgbClr val="000000"/>
                </a:solidFill>
                <a:effectLst/>
                <a:highlight>
                  <a:srgbClr val="FFFFFF"/>
                </a:highlight>
                <a:latin typeface="Avenir Book" panose="02000503020000020003" pitchFamily="2" charset="0"/>
              </a:rPr>
              <a:t> </a:t>
            </a:r>
            <a:r>
              <a:rPr lang="fr-FR" sz="1300" u="none" strike="noStrike" dirty="0" err="1">
                <a:solidFill>
                  <a:srgbClr val="000000"/>
                </a:solidFill>
                <a:effectLst/>
                <a:highlight>
                  <a:srgbClr val="FFFFFF"/>
                </a:highlight>
                <a:latin typeface="Avenir Book" panose="02000503020000020003" pitchFamily="2" charset="0"/>
              </a:rPr>
              <a:t>tempor</a:t>
            </a:r>
            <a:r>
              <a:rPr lang="fr-FR" sz="1300" u="none" strike="noStrike" dirty="0">
                <a:solidFill>
                  <a:srgbClr val="000000"/>
                </a:solidFill>
                <a:effectLst/>
                <a:highlight>
                  <a:srgbClr val="FFFFFF"/>
                </a:highlight>
                <a:latin typeface="Avenir Book" panose="02000503020000020003" pitchFamily="2" charset="0"/>
              </a:rPr>
              <a:t>.</a:t>
            </a:r>
            <a:endParaRPr lang="fr-FR" sz="1300" dirty="0">
              <a:latin typeface="Avenir Book" panose="02000503020000020003" pitchFamily="2" charset="0"/>
              <a:cs typeface="Poppins" pitchFamily="2" charset="77"/>
            </a:endParaRPr>
          </a:p>
        </p:txBody>
      </p:sp>
      <p:sp>
        <p:nvSpPr>
          <p:cNvPr id="33" name="Espace réservé du texte 2">
            <a:extLst>
              <a:ext uri="{FF2B5EF4-FFF2-40B4-BE49-F238E27FC236}">
                <a16:creationId xmlns:a16="http://schemas.microsoft.com/office/drawing/2014/main" id="{D3399C35-6586-FE24-919B-1478F7BD09DD}"/>
              </a:ext>
            </a:extLst>
          </p:cNvPr>
          <p:cNvSpPr>
            <a:spLocks noGrp="1"/>
          </p:cNvSpPr>
          <p:nvPr>
            <p:ph type="body" sz="quarter" idx="13" hasCustomPrompt="1"/>
          </p:nvPr>
        </p:nvSpPr>
        <p:spPr>
          <a:xfrm>
            <a:off x="8117272" y="3599176"/>
            <a:ext cx="2997846" cy="471184"/>
          </a:xfrm>
        </p:spPr>
        <p:txBody>
          <a:bodyPr>
            <a:normAutofit fontScale="92500" lnSpcReduction="20000"/>
          </a:bodyPr>
          <a:lstStyle>
            <a:lvl1pPr>
              <a:defRPr sz="2600"/>
            </a:lvl1pPr>
          </a:lstStyle>
          <a:p>
            <a:pPr marL="0" indent="0">
              <a:lnSpc>
                <a:spcPct val="120000"/>
              </a:lnSpc>
              <a:buNone/>
            </a:pPr>
            <a:r>
              <a:rPr lang="fr-FR" sz="1300" u="none" strike="noStrike" dirty="0">
                <a:solidFill>
                  <a:srgbClr val="000000"/>
                </a:solidFill>
                <a:effectLst/>
                <a:highlight>
                  <a:srgbClr val="FFFFFF"/>
                </a:highlight>
                <a:latin typeface="Avenir Book" panose="02000503020000020003" pitchFamily="2" charset="0"/>
              </a:rPr>
              <a:t>Lorem ipsum </a:t>
            </a:r>
            <a:r>
              <a:rPr lang="fr-FR" sz="1300" u="none" strike="noStrike" dirty="0" err="1">
                <a:solidFill>
                  <a:srgbClr val="000000"/>
                </a:solidFill>
                <a:effectLst/>
                <a:highlight>
                  <a:srgbClr val="FFFFFF"/>
                </a:highlight>
                <a:latin typeface="Avenir Book" panose="02000503020000020003" pitchFamily="2" charset="0"/>
              </a:rPr>
              <a:t>dolor</a:t>
            </a:r>
            <a:r>
              <a:rPr lang="fr-FR" sz="1300" u="none" strike="noStrike" dirty="0">
                <a:solidFill>
                  <a:srgbClr val="000000"/>
                </a:solidFill>
                <a:effectLst/>
                <a:highlight>
                  <a:srgbClr val="FFFFFF"/>
                </a:highlight>
                <a:latin typeface="Avenir Book" panose="02000503020000020003" pitchFamily="2" charset="0"/>
              </a:rPr>
              <a:t> </a:t>
            </a:r>
            <a:r>
              <a:rPr lang="fr-FR" sz="1300" u="none" strike="noStrike" dirty="0" err="1">
                <a:solidFill>
                  <a:srgbClr val="000000"/>
                </a:solidFill>
                <a:effectLst/>
                <a:highlight>
                  <a:srgbClr val="FFFFFF"/>
                </a:highlight>
                <a:latin typeface="Avenir Book" panose="02000503020000020003" pitchFamily="2" charset="0"/>
              </a:rPr>
              <a:t>sit</a:t>
            </a:r>
            <a:r>
              <a:rPr lang="fr-FR" sz="1300" u="none" strike="noStrike" dirty="0">
                <a:solidFill>
                  <a:srgbClr val="000000"/>
                </a:solidFill>
                <a:effectLst/>
                <a:highlight>
                  <a:srgbClr val="FFFFFF"/>
                </a:highlight>
                <a:latin typeface="Avenir Book" panose="02000503020000020003" pitchFamily="2" charset="0"/>
              </a:rPr>
              <a:t> </a:t>
            </a:r>
            <a:r>
              <a:rPr lang="fr-FR" sz="1300" u="none" strike="noStrike" dirty="0" err="1">
                <a:solidFill>
                  <a:srgbClr val="000000"/>
                </a:solidFill>
                <a:effectLst/>
                <a:highlight>
                  <a:srgbClr val="FFFFFF"/>
                </a:highlight>
                <a:latin typeface="Avenir Book" panose="02000503020000020003" pitchFamily="2" charset="0"/>
              </a:rPr>
              <a:t>amet</a:t>
            </a:r>
            <a:r>
              <a:rPr lang="fr-FR" sz="1300" u="none" strike="noStrike" dirty="0">
                <a:solidFill>
                  <a:srgbClr val="000000"/>
                </a:solidFill>
                <a:effectLst/>
                <a:highlight>
                  <a:srgbClr val="FFFFFF"/>
                </a:highlight>
                <a:latin typeface="Avenir Book" panose="02000503020000020003" pitchFamily="2" charset="0"/>
              </a:rPr>
              <a:t>, </a:t>
            </a:r>
            <a:r>
              <a:rPr lang="fr-FR" sz="1300" u="none" strike="noStrike" dirty="0" err="1">
                <a:solidFill>
                  <a:srgbClr val="000000"/>
                </a:solidFill>
                <a:effectLst/>
                <a:highlight>
                  <a:srgbClr val="FFFFFF"/>
                </a:highlight>
                <a:latin typeface="Avenir Book" panose="02000503020000020003" pitchFamily="2" charset="0"/>
              </a:rPr>
              <a:t>consectetur</a:t>
            </a:r>
            <a:r>
              <a:rPr lang="fr-FR" sz="1300" u="none" strike="noStrike" dirty="0">
                <a:solidFill>
                  <a:srgbClr val="000000"/>
                </a:solidFill>
                <a:effectLst/>
                <a:highlight>
                  <a:srgbClr val="FFFFFF"/>
                </a:highlight>
                <a:latin typeface="Avenir Book" panose="02000503020000020003" pitchFamily="2" charset="0"/>
              </a:rPr>
              <a:t> </a:t>
            </a:r>
            <a:r>
              <a:rPr lang="fr-FR" sz="1300" u="none" strike="noStrike" dirty="0" err="1">
                <a:solidFill>
                  <a:srgbClr val="000000"/>
                </a:solidFill>
                <a:effectLst/>
                <a:highlight>
                  <a:srgbClr val="FFFFFF"/>
                </a:highlight>
                <a:latin typeface="Avenir Book" panose="02000503020000020003" pitchFamily="2" charset="0"/>
              </a:rPr>
              <a:t>adipiscing</a:t>
            </a:r>
            <a:r>
              <a:rPr lang="fr-FR" sz="1300" u="none" strike="noStrike" dirty="0">
                <a:solidFill>
                  <a:srgbClr val="000000"/>
                </a:solidFill>
                <a:effectLst/>
                <a:highlight>
                  <a:srgbClr val="FFFFFF"/>
                </a:highlight>
                <a:latin typeface="Avenir Book" panose="02000503020000020003" pitchFamily="2" charset="0"/>
              </a:rPr>
              <a:t> </a:t>
            </a:r>
            <a:r>
              <a:rPr lang="fr-FR" sz="1300" u="none" strike="noStrike" dirty="0" err="1">
                <a:solidFill>
                  <a:srgbClr val="000000"/>
                </a:solidFill>
                <a:effectLst/>
                <a:highlight>
                  <a:srgbClr val="FFFFFF"/>
                </a:highlight>
                <a:latin typeface="Avenir Book" panose="02000503020000020003" pitchFamily="2" charset="0"/>
              </a:rPr>
              <a:t>elit</a:t>
            </a:r>
            <a:r>
              <a:rPr lang="fr-FR" sz="1300" u="none" strike="noStrike" dirty="0">
                <a:solidFill>
                  <a:srgbClr val="000000"/>
                </a:solidFill>
                <a:effectLst/>
                <a:highlight>
                  <a:srgbClr val="FFFFFF"/>
                </a:highlight>
                <a:latin typeface="Avenir Book" panose="02000503020000020003" pitchFamily="2" charset="0"/>
              </a:rPr>
              <a:t>, </a:t>
            </a:r>
            <a:r>
              <a:rPr lang="fr-FR" sz="1300" u="none" strike="noStrike" dirty="0" err="1">
                <a:solidFill>
                  <a:srgbClr val="000000"/>
                </a:solidFill>
                <a:effectLst/>
                <a:highlight>
                  <a:srgbClr val="FFFFFF"/>
                </a:highlight>
                <a:latin typeface="Avenir Book" panose="02000503020000020003" pitchFamily="2" charset="0"/>
              </a:rPr>
              <a:t>sed</a:t>
            </a:r>
            <a:r>
              <a:rPr lang="fr-FR" sz="1300" u="none" strike="noStrike" dirty="0">
                <a:solidFill>
                  <a:srgbClr val="000000"/>
                </a:solidFill>
                <a:effectLst/>
                <a:highlight>
                  <a:srgbClr val="FFFFFF"/>
                </a:highlight>
                <a:latin typeface="Avenir Book" panose="02000503020000020003" pitchFamily="2" charset="0"/>
              </a:rPr>
              <a:t> do </a:t>
            </a:r>
            <a:r>
              <a:rPr lang="fr-FR" sz="1300" u="none" strike="noStrike" dirty="0" err="1">
                <a:solidFill>
                  <a:srgbClr val="000000"/>
                </a:solidFill>
                <a:effectLst/>
                <a:highlight>
                  <a:srgbClr val="FFFFFF"/>
                </a:highlight>
                <a:latin typeface="Avenir Book" panose="02000503020000020003" pitchFamily="2" charset="0"/>
              </a:rPr>
              <a:t>eiusmod</a:t>
            </a:r>
            <a:r>
              <a:rPr lang="fr-FR" sz="1300" u="none" strike="noStrike" dirty="0">
                <a:solidFill>
                  <a:srgbClr val="000000"/>
                </a:solidFill>
                <a:effectLst/>
                <a:highlight>
                  <a:srgbClr val="FFFFFF"/>
                </a:highlight>
                <a:latin typeface="Avenir Book" panose="02000503020000020003" pitchFamily="2" charset="0"/>
              </a:rPr>
              <a:t> </a:t>
            </a:r>
            <a:r>
              <a:rPr lang="fr-FR" sz="1300" u="none" strike="noStrike" dirty="0" err="1">
                <a:solidFill>
                  <a:srgbClr val="000000"/>
                </a:solidFill>
                <a:effectLst/>
                <a:highlight>
                  <a:srgbClr val="FFFFFF"/>
                </a:highlight>
                <a:latin typeface="Avenir Book" panose="02000503020000020003" pitchFamily="2" charset="0"/>
              </a:rPr>
              <a:t>tempor</a:t>
            </a:r>
            <a:r>
              <a:rPr lang="fr-FR" sz="1300" u="none" strike="noStrike" dirty="0">
                <a:solidFill>
                  <a:srgbClr val="000000"/>
                </a:solidFill>
                <a:effectLst/>
                <a:highlight>
                  <a:srgbClr val="FFFFFF"/>
                </a:highlight>
                <a:latin typeface="Avenir Book" panose="02000503020000020003" pitchFamily="2" charset="0"/>
              </a:rPr>
              <a:t>.</a:t>
            </a:r>
            <a:endParaRPr lang="fr-FR" sz="1300" dirty="0">
              <a:latin typeface="Avenir Book" panose="02000503020000020003" pitchFamily="2" charset="0"/>
              <a:cs typeface="Poppins" pitchFamily="2" charset="77"/>
            </a:endParaRPr>
          </a:p>
        </p:txBody>
      </p:sp>
      <p:sp>
        <p:nvSpPr>
          <p:cNvPr id="34" name="Espace réservé du texte 2">
            <a:extLst>
              <a:ext uri="{FF2B5EF4-FFF2-40B4-BE49-F238E27FC236}">
                <a16:creationId xmlns:a16="http://schemas.microsoft.com/office/drawing/2014/main" id="{EC7984CC-279B-F930-3DC2-F92A4F044B83}"/>
              </a:ext>
            </a:extLst>
          </p:cNvPr>
          <p:cNvSpPr>
            <a:spLocks noGrp="1"/>
          </p:cNvSpPr>
          <p:nvPr>
            <p:ph type="body" sz="quarter" idx="14" hasCustomPrompt="1"/>
          </p:nvPr>
        </p:nvSpPr>
        <p:spPr>
          <a:xfrm>
            <a:off x="1301343" y="5128901"/>
            <a:ext cx="2997846" cy="471184"/>
          </a:xfrm>
        </p:spPr>
        <p:txBody>
          <a:bodyPr>
            <a:normAutofit fontScale="92500" lnSpcReduction="20000"/>
          </a:bodyPr>
          <a:lstStyle>
            <a:lvl1pPr>
              <a:defRPr sz="2600"/>
            </a:lvl1pPr>
          </a:lstStyle>
          <a:p>
            <a:pPr marL="0" indent="0">
              <a:lnSpc>
                <a:spcPct val="120000"/>
              </a:lnSpc>
              <a:buNone/>
            </a:pPr>
            <a:r>
              <a:rPr lang="fr-FR" sz="1300" u="none" strike="noStrike" dirty="0">
                <a:solidFill>
                  <a:srgbClr val="000000"/>
                </a:solidFill>
                <a:effectLst/>
                <a:highlight>
                  <a:srgbClr val="FFFFFF"/>
                </a:highlight>
                <a:latin typeface="Avenir Book" panose="02000503020000020003" pitchFamily="2" charset="0"/>
              </a:rPr>
              <a:t>Lorem ipsum </a:t>
            </a:r>
            <a:r>
              <a:rPr lang="fr-FR" sz="1300" u="none" strike="noStrike" dirty="0" err="1">
                <a:solidFill>
                  <a:srgbClr val="000000"/>
                </a:solidFill>
                <a:effectLst/>
                <a:highlight>
                  <a:srgbClr val="FFFFFF"/>
                </a:highlight>
                <a:latin typeface="Avenir Book" panose="02000503020000020003" pitchFamily="2" charset="0"/>
              </a:rPr>
              <a:t>dolor</a:t>
            </a:r>
            <a:r>
              <a:rPr lang="fr-FR" sz="1300" u="none" strike="noStrike" dirty="0">
                <a:solidFill>
                  <a:srgbClr val="000000"/>
                </a:solidFill>
                <a:effectLst/>
                <a:highlight>
                  <a:srgbClr val="FFFFFF"/>
                </a:highlight>
                <a:latin typeface="Avenir Book" panose="02000503020000020003" pitchFamily="2" charset="0"/>
              </a:rPr>
              <a:t> </a:t>
            </a:r>
            <a:r>
              <a:rPr lang="fr-FR" sz="1300" u="none" strike="noStrike" dirty="0" err="1">
                <a:solidFill>
                  <a:srgbClr val="000000"/>
                </a:solidFill>
                <a:effectLst/>
                <a:highlight>
                  <a:srgbClr val="FFFFFF"/>
                </a:highlight>
                <a:latin typeface="Avenir Book" panose="02000503020000020003" pitchFamily="2" charset="0"/>
              </a:rPr>
              <a:t>sit</a:t>
            </a:r>
            <a:r>
              <a:rPr lang="fr-FR" sz="1300" u="none" strike="noStrike" dirty="0">
                <a:solidFill>
                  <a:srgbClr val="000000"/>
                </a:solidFill>
                <a:effectLst/>
                <a:highlight>
                  <a:srgbClr val="FFFFFF"/>
                </a:highlight>
                <a:latin typeface="Avenir Book" panose="02000503020000020003" pitchFamily="2" charset="0"/>
              </a:rPr>
              <a:t> </a:t>
            </a:r>
            <a:r>
              <a:rPr lang="fr-FR" sz="1300" u="none" strike="noStrike" dirty="0" err="1">
                <a:solidFill>
                  <a:srgbClr val="000000"/>
                </a:solidFill>
                <a:effectLst/>
                <a:highlight>
                  <a:srgbClr val="FFFFFF"/>
                </a:highlight>
                <a:latin typeface="Avenir Book" panose="02000503020000020003" pitchFamily="2" charset="0"/>
              </a:rPr>
              <a:t>amet</a:t>
            </a:r>
            <a:r>
              <a:rPr lang="fr-FR" sz="1300" u="none" strike="noStrike" dirty="0">
                <a:solidFill>
                  <a:srgbClr val="000000"/>
                </a:solidFill>
                <a:effectLst/>
                <a:highlight>
                  <a:srgbClr val="FFFFFF"/>
                </a:highlight>
                <a:latin typeface="Avenir Book" panose="02000503020000020003" pitchFamily="2" charset="0"/>
              </a:rPr>
              <a:t>, </a:t>
            </a:r>
            <a:r>
              <a:rPr lang="fr-FR" sz="1300" u="none" strike="noStrike" dirty="0" err="1">
                <a:solidFill>
                  <a:srgbClr val="000000"/>
                </a:solidFill>
                <a:effectLst/>
                <a:highlight>
                  <a:srgbClr val="FFFFFF"/>
                </a:highlight>
                <a:latin typeface="Avenir Book" panose="02000503020000020003" pitchFamily="2" charset="0"/>
              </a:rPr>
              <a:t>consectetur</a:t>
            </a:r>
            <a:r>
              <a:rPr lang="fr-FR" sz="1300" u="none" strike="noStrike" dirty="0">
                <a:solidFill>
                  <a:srgbClr val="000000"/>
                </a:solidFill>
                <a:effectLst/>
                <a:highlight>
                  <a:srgbClr val="FFFFFF"/>
                </a:highlight>
                <a:latin typeface="Avenir Book" panose="02000503020000020003" pitchFamily="2" charset="0"/>
              </a:rPr>
              <a:t> </a:t>
            </a:r>
            <a:r>
              <a:rPr lang="fr-FR" sz="1300" u="none" strike="noStrike" dirty="0" err="1">
                <a:solidFill>
                  <a:srgbClr val="000000"/>
                </a:solidFill>
                <a:effectLst/>
                <a:highlight>
                  <a:srgbClr val="FFFFFF"/>
                </a:highlight>
                <a:latin typeface="Avenir Book" panose="02000503020000020003" pitchFamily="2" charset="0"/>
              </a:rPr>
              <a:t>adipiscing</a:t>
            </a:r>
            <a:r>
              <a:rPr lang="fr-FR" sz="1300" u="none" strike="noStrike" dirty="0">
                <a:solidFill>
                  <a:srgbClr val="000000"/>
                </a:solidFill>
                <a:effectLst/>
                <a:highlight>
                  <a:srgbClr val="FFFFFF"/>
                </a:highlight>
                <a:latin typeface="Avenir Book" panose="02000503020000020003" pitchFamily="2" charset="0"/>
              </a:rPr>
              <a:t> </a:t>
            </a:r>
            <a:r>
              <a:rPr lang="fr-FR" sz="1300" u="none" strike="noStrike" dirty="0" err="1">
                <a:solidFill>
                  <a:srgbClr val="000000"/>
                </a:solidFill>
                <a:effectLst/>
                <a:highlight>
                  <a:srgbClr val="FFFFFF"/>
                </a:highlight>
                <a:latin typeface="Avenir Book" panose="02000503020000020003" pitchFamily="2" charset="0"/>
              </a:rPr>
              <a:t>elit</a:t>
            </a:r>
            <a:r>
              <a:rPr lang="fr-FR" sz="1300" u="none" strike="noStrike" dirty="0">
                <a:solidFill>
                  <a:srgbClr val="000000"/>
                </a:solidFill>
                <a:effectLst/>
                <a:highlight>
                  <a:srgbClr val="FFFFFF"/>
                </a:highlight>
                <a:latin typeface="Avenir Book" panose="02000503020000020003" pitchFamily="2" charset="0"/>
              </a:rPr>
              <a:t>, </a:t>
            </a:r>
            <a:r>
              <a:rPr lang="fr-FR" sz="1300" u="none" strike="noStrike" dirty="0" err="1">
                <a:solidFill>
                  <a:srgbClr val="000000"/>
                </a:solidFill>
                <a:effectLst/>
                <a:highlight>
                  <a:srgbClr val="FFFFFF"/>
                </a:highlight>
                <a:latin typeface="Avenir Book" panose="02000503020000020003" pitchFamily="2" charset="0"/>
              </a:rPr>
              <a:t>sed</a:t>
            </a:r>
            <a:r>
              <a:rPr lang="fr-FR" sz="1300" u="none" strike="noStrike" dirty="0">
                <a:solidFill>
                  <a:srgbClr val="000000"/>
                </a:solidFill>
                <a:effectLst/>
                <a:highlight>
                  <a:srgbClr val="FFFFFF"/>
                </a:highlight>
                <a:latin typeface="Avenir Book" panose="02000503020000020003" pitchFamily="2" charset="0"/>
              </a:rPr>
              <a:t> do </a:t>
            </a:r>
            <a:r>
              <a:rPr lang="fr-FR" sz="1300" u="none" strike="noStrike" dirty="0" err="1">
                <a:solidFill>
                  <a:srgbClr val="000000"/>
                </a:solidFill>
                <a:effectLst/>
                <a:highlight>
                  <a:srgbClr val="FFFFFF"/>
                </a:highlight>
                <a:latin typeface="Avenir Book" panose="02000503020000020003" pitchFamily="2" charset="0"/>
              </a:rPr>
              <a:t>eiusmod</a:t>
            </a:r>
            <a:r>
              <a:rPr lang="fr-FR" sz="1300" u="none" strike="noStrike" dirty="0">
                <a:solidFill>
                  <a:srgbClr val="000000"/>
                </a:solidFill>
                <a:effectLst/>
                <a:highlight>
                  <a:srgbClr val="FFFFFF"/>
                </a:highlight>
                <a:latin typeface="Avenir Book" panose="02000503020000020003" pitchFamily="2" charset="0"/>
              </a:rPr>
              <a:t> </a:t>
            </a:r>
            <a:r>
              <a:rPr lang="fr-FR" sz="1300" u="none" strike="noStrike" dirty="0" err="1">
                <a:solidFill>
                  <a:srgbClr val="000000"/>
                </a:solidFill>
                <a:effectLst/>
                <a:highlight>
                  <a:srgbClr val="FFFFFF"/>
                </a:highlight>
                <a:latin typeface="Avenir Book" panose="02000503020000020003" pitchFamily="2" charset="0"/>
              </a:rPr>
              <a:t>tempor</a:t>
            </a:r>
            <a:r>
              <a:rPr lang="fr-FR" sz="1300" u="none" strike="noStrike" dirty="0">
                <a:solidFill>
                  <a:srgbClr val="000000"/>
                </a:solidFill>
                <a:effectLst/>
                <a:highlight>
                  <a:srgbClr val="FFFFFF"/>
                </a:highlight>
                <a:latin typeface="Avenir Book" panose="02000503020000020003" pitchFamily="2" charset="0"/>
              </a:rPr>
              <a:t>.</a:t>
            </a:r>
            <a:endParaRPr lang="fr-FR" sz="1300" dirty="0">
              <a:latin typeface="Avenir Book" panose="02000503020000020003" pitchFamily="2" charset="0"/>
              <a:cs typeface="Poppins" pitchFamily="2" charset="77"/>
            </a:endParaRPr>
          </a:p>
        </p:txBody>
      </p:sp>
      <p:sp>
        <p:nvSpPr>
          <p:cNvPr id="35" name="Espace réservé du texte 2">
            <a:extLst>
              <a:ext uri="{FF2B5EF4-FFF2-40B4-BE49-F238E27FC236}">
                <a16:creationId xmlns:a16="http://schemas.microsoft.com/office/drawing/2014/main" id="{AA38E6E4-AF1E-00C0-04AF-3DFB083FD6F4}"/>
              </a:ext>
            </a:extLst>
          </p:cNvPr>
          <p:cNvSpPr>
            <a:spLocks noGrp="1"/>
          </p:cNvSpPr>
          <p:nvPr>
            <p:ph type="body" sz="quarter" idx="15" hasCustomPrompt="1"/>
          </p:nvPr>
        </p:nvSpPr>
        <p:spPr>
          <a:xfrm>
            <a:off x="4639919" y="5128901"/>
            <a:ext cx="2997846" cy="471184"/>
          </a:xfrm>
        </p:spPr>
        <p:txBody>
          <a:bodyPr>
            <a:normAutofit fontScale="92500" lnSpcReduction="20000"/>
          </a:bodyPr>
          <a:lstStyle>
            <a:lvl1pPr>
              <a:defRPr sz="2600"/>
            </a:lvl1pPr>
          </a:lstStyle>
          <a:p>
            <a:pPr marL="0" indent="0">
              <a:lnSpc>
                <a:spcPct val="120000"/>
              </a:lnSpc>
              <a:buNone/>
            </a:pPr>
            <a:r>
              <a:rPr lang="fr-FR" sz="1300" u="none" strike="noStrike" dirty="0">
                <a:solidFill>
                  <a:srgbClr val="000000"/>
                </a:solidFill>
                <a:effectLst/>
                <a:highlight>
                  <a:srgbClr val="FFFFFF"/>
                </a:highlight>
                <a:latin typeface="Avenir Book" panose="02000503020000020003" pitchFamily="2" charset="0"/>
              </a:rPr>
              <a:t>Lorem ipsum </a:t>
            </a:r>
            <a:r>
              <a:rPr lang="fr-FR" sz="1300" u="none" strike="noStrike" dirty="0" err="1">
                <a:solidFill>
                  <a:srgbClr val="000000"/>
                </a:solidFill>
                <a:effectLst/>
                <a:highlight>
                  <a:srgbClr val="FFFFFF"/>
                </a:highlight>
                <a:latin typeface="Avenir Book" panose="02000503020000020003" pitchFamily="2" charset="0"/>
              </a:rPr>
              <a:t>dolor</a:t>
            </a:r>
            <a:r>
              <a:rPr lang="fr-FR" sz="1300" u="none" strike="noStrike" dirty="0">
                <a:solidFill>
                  <a:srgbClr val="000000"/>
                </a:solidFill>
                <a:effectLst/>
                <a:highlight>
                  <a:srgbClr val="FFFFFF"/>
                </a:highlight>
                <a:latin typeface="Avenir Book" panose="02000503020000020003" pitchFamily="2" charset="0"/>
              </a:rPr>
              <a:t> </a:t>
            </a:r>
            <a:r>
              <a:rPr lang="fr-FR" sz="1300" u="none" strike="noStrike" dirty="0" err="1">
                <a:solidFill>
                  <a:srgbClr val="000000"/>
                </a:solidFill>
                <a:effectLst/>
                <a:highlight>
                  <a:srgbClr val="FFFFFF"/>
                </a:highlight>
                <a:latin typeface="Avenir Book" panose="02000503020000020003" pitchFamily="2" charset="0"/>
              </a:rPr>
              <a:t>sit</a:t>
            </a:r>
            <a:r>
              <a:rPr lang="fr-FR" sz="1300" u="none" strike="noStrike" dirty="0">
                <a:solidFill>
                  <a:srgbClr val="000000"/>
                </a:solidFill>
                <a:effectLst/>
                <a:highlight>
                  <a:srgbClr val="FFFFFF"/>
                </a:highlight>
                <a:latin typeface="Avenir Book" panose="02000503020000020003" pitchFamily="2" charset="0"/>
              </a:rPr>
              <a:t> </a:t>
            </a:r>
            <a:r>
              <a:rPr lang="fr-FR" sz="1300" u="none" strike="noStrike" dirty="0" err="1">
                <a:solidFill>
                  <a:srgbClr val="000000"/>
                </a:solidFill>
                <a:effectLst/>
                <a:highlight>
                  <a:srgbClr val="FFFFFF"/>
                </a:highlight>
                <a:latin typeface="Avenir Book" panose="02000503020000020003" pitchFamily="2" charset="0"/>
              </a:rPr>
              <a:t>amet</a:t>
            </a:r>
            <a:r>
              <a:rPr lang="fr-FR" sz="1300" u="none" strike="noStrike" dirty="0">
                <a:solidFill>
                  <a:srgbClr val="000000"/>
                </a:solidFill>
                <a:effectLst/>
                <a:highlight>
                  <a:srgbClr val="FFFFFF"/>
                </a:highlight>
                <a:latin typeface="Avenir Book" panose="02000503020000020003" pitchFamily="2" charset="0"/>
              </a:rPr>
              <a:t>, </a:t>
            </a:r>
            <a:r>
              <a:rPr lang="fr-FR" sz="1300" u="none" strike="noStrike" dirty="0" err="1">
                <a:solidFill>
                  <a:srgbClr val="000000"/>
                </a:solidFill>
                <a:effectLst/>
                <a:highlight>
                  <a:srgbClr val="FFFFFF"/>
                </a:highlight>
                <a:latin typeface="Avenir Book" panose="02000503020000020003" pitchFamily="2" charset="0"/>
              </a:rPr>
              <a:t>consectetur</a:t>
            </a:r>
            <a:r>
              <a:rPr lang="fr-FR" sz="1300" u="none" strike="noStrike" dirty="0">
                <a:solidFill>
                  <a:srgbClr val="000000"/>
                </a:solidFill>
                <a:effectLst/>
                <a:highlight>
                  <a:srgbClr val="FFFFFF"/>
                </a:highlight>
                <a:latin typeface="Avenir Book" panose="02000503020000020003" pitchFamily="2" charset="0"/>
              </a:rPr>
              <a:t> </a:t>
            </a:r>
            <a:r>
              <a:rPr lang="fr-FR" sz="1300" u="none" strike="noStrike" dirty="0" err="1">
                <a:solidFill>
                  <a:srgbClr val="000000"/>
                </a:solidFill>
                <a:effectLst/>
                <a:highlight>
                  <a:srgbClr val="FFFFFF"/>
                </a:highlight>
                <a:latin typeface="Avenir Book" panose="02000503020000020003" pitchFamily="2" charset="0"/>
              </a:rPr>
              <a:t>adipiscing</a:t>
            </a:r>
            <a:r>
              <a:rPr lang="fr-FR" sz="1300" u="none" strike="noStrike" dirty="0">
                <a:solidFill>
                  <a:srgbClr val="000000"/>
                </a:solidFill>
                <a:effectLst/>
                <a:highlight>
                  <a:srgbClr val="FFFFFF"/>
                </a:highlight>
                <a:latin typeface="Avenir Book" panose="02000503020000020003" pitchFamily="2" charset="0"/>
              </a:rPr>
              <a:t> </a:t>
            </a:r>
            <a:r>
              <a:rPr lang="fr-FR" sz="1300" u="none" strike="noStrike" dirty="0" err="1">
                <a:solidFill>
                  <a:srgbClr val="000000"/>
                </a:solidFill>
                <a:effectLst/>
                <a:highlight>
                  <a:srgbClr val="FFFFFF"/>
                </a:highlight>
                <a:latin typeface="Avenir Book" panose="02000503020000020003" pitchFamily="2" charset="0"/>
              </a:rPr>
              <a:t>elit</a:t>
            </a:r>
            <a:r>
              <a:rPr lang="fr-FR" sz="1300" u="none" strike="noStrike" dirty="0">
                <a:solidFill>
                  <a:srgbClr val="000000"/>
                </a:solidFill>
                <a:effectLst/>
                <a:highlight>
                  <a:srgbClr val="FFFFFF"/>
                </a:highlight>
                <a:latin typeface="Avenir Book" panose="02000503020000020003" pitchFamily="2" charset="0"/>
              </a:rPr>
              <a:t>, </a:t>
            </a:r>
            <a:r>
              <a:rPr lang="fr-FR" sz="1300" u="none" strike="noStrike" dirty="0" err="1">
                <a:solidFill>
                  <a:srgbClr val="000000"/>
                </a:solidFill>
                <a:effectLst/>
                <a:highlight>
                  <a:srgbClr val="FFFFFF"/>
                </a:highlight>
                <a:latin typeface="Avenir Book" panose="02000503020000020003" pitchFamily="2" charset="0"/>
              </a:rPr>
              <a:t>sed</a:t>
            </a:r>
            <a:r>
              <a:rPr lang="fr-FR" sz="1300" u="none" strike="noStrike" dirty="0">
                <a:solidFill>
                  <a:srgbClr val="000000"/>
                </a:solidFill>
                <a:effectLst/>
                <a:highlight>
                  <a:srgbClr val="FFFFFF"/>
                </a:highlight>
                <a:latin typeface="Avenir Book" panose="02000503020000020003" pitchFamily="2" charset="0"/>
              </a:rPr>
              <a:t> do </a:t>
            </a:r>
            <a:r>
              <a:rPr lang="fr-FR" sz="1300" u="none" strike="noStrike" dirty="0" err="1">
                <a:solidFill>
                  <a:srgbClr val="000000"/>
                </a:solidFill>
                <a:effectLst/>
                <a:highlight>
                  <a:srgbClr val="FFFFFF"/>
                </a:highlight>
                <a:latin typeface="Avenir Book" panose="02000503020000020003" pitchFamily="2" charset="0"/>
              </a:rPr>
              <a:t>eiusmod</a:t>
            </a:r>
            <a:r>
              <a:rPr lang="fr-FR" sz="1300" u="none" strike="noStrike" dirty="0">
                <a:solidFill>
                  <a:srgbClr val="000000"/>
                </a:solidFill>
                <a:effectLst/>
                <a:highlight>
                  <a:srgbClr val="FFFFFF"/>
                </a:highlight>
                <a:latin typeface="Avenir Book" panose="02000503020000020003" pitchFamily="2" charset="0"/>
              </a:rPr>
              <a:t> </a:t>
            </a:r>
            <a:r>
              <a:rPr lang="fr-FR" sz="1300" u="none" strike="noStrike" dirty="0" err="1">
                <a:solidFill>
                  <a:srgbClr val="000000"/>
                </a:solidFill>
                <a:effectLst/>
                <a:highlight>
                  <a:srgbClr val="FFFFFF"/>
                </a:highlight>
                <a:latin typeface="Avenir Book" panose="02000503020000020003" pitchFamily="2" charset="0"/>
              </a:rPr>
              <a:t>tempor</a:t>
            </a:r>
            <a:r>
              <a:rPr lang="fr-FR" sz="1300" u="none" strike="noStrike" dirty="0">
                <a:solidFill>
                  <a:srgbClr val="000000"/>
                </a:solidFill>
                <a:effectLst/>
                <a:highlight>
                  <a:srgbClr val="FFFFFF"/>
                </a:highlight>
                <a:latin typeface="Avenir Book" panose="02000503020000020003" pitchFamily="2" charset="0"/>
              </a:rPr>
              <a:t>.</a:t>
            </a:r>
            <a:endParaRPr lang="fr-FR" sz="1300" dirty="0">
              <a:latin typeface="Avenir Book" panose="02000503020000020003" pitchFamily="2" charset="0"/>
              <a:cs typeface="Poppins" pitchFamily="2" charset="77"/>
            </a:endParaRPr>
          </a:p>
        </p:txBody>
      </p:sp>
      <p:sp>
        <p:nvSpPr>
          <p:cNvPr id="36" name="Espace réservé du texte 2">
            <a:extLst>
              <a:ext uri="{FF2B5EF4-FFF2-40B4-BE49-F238E27FC236}">
                <a16:creationId xmlns:a16="http://schemas.microsoft.com/office/drawing/2014/main" id="{A2319FEE-58F7-B11D-EDBE-70F9249661BE}"/>
              </a:ext>
            </a:extLst>
          </p:cNvPr>
          <p:cNvSpPr>
            <a:spLocks noGrp="1"/>
          </p:cNvSpPr>
          <p:nvPr>
            <p:ph type="body" sz="quarter" idx="16" hasCustomPrompt="1"/>
          </p:nvPr>
        </p:nvSpPr>
        <p:spPr>
          <a:xfrm>
            <a:off x="8187272" y="5120800"/>
            <a:ext cx="2997846" cy="471184"/>
          </a:xfrm>
        </p:spPr>
        <p:txBody>
          <a:bodyPr>
            <a:normAutofit fontScale="92500" lnSpcReduction="20000"/>
          </a:bodyPr>
          <a:lstStyle>
            <a:lvl1pPr>
              <a:defRPr sz="2600"/>
            </a:lvl1pPr>
          </a:lstStyle>
          <a:p>
            <a:pPr marL="0" indent="0">
              <a:lnSpc>
                <a:spcPct val="120000"/>
              </a:lnSpc>
              <a:buNone/>
            </a:pPr>
            <a:r>
              <a:rPr lang="fr-FR" sz="1300" u="none" strike="noStrike" dirty="0">
                <a:solidFill>
                  <a:srgbClr val="000000"/>
                </a:solidFill>
                <a:effectLst/>
                <a:highlight>
                  <a:srgbClr val="FFFFFF"/>
                </a:highlight>
                <a:latin typeface="Avenir Book" panose="02000503020000020003" pitchFamily="2" charset="0"/>
              </a:rPr>
              <a:t>Lorem ipsum </a:t>
            </a:r>
            <a:r>
              <a:rPr lang="fr-FR" sz="1300" u="none" strike="noStrike" dirty="0" err="1">
                <a:solidFill>
                  <a:srgbClr val="000000"/>
                </a:solidFill>
                <a:effectLst/>
                <a:highlight>
                  <a:srgbClr val="FFFFFF"/>
                </a:highlight>
                <a:latin typeface="Avenir Book" panose="02000503020000020003" pitchFamily="2" charset="0"/>
              </a:rPr>
              <a:t>dolor</a:t>
            </a:r>
            <a:r>
              <a:rPr lang="fr-FR" sz="1300" u="none" strike="noStrike" dirty="0">
                <a:solidFill>
                  <a:srgbClr val="000000"/>
                </a:solidFill>
                <a:effectLst/>
                <a:highlight>
                  <a:srgbClr val="FFFFFF"/>
                </a:highlight>
                <a:latin typeface="Avenir Book" panose="02000503020000020003" pitchFamily="2" charset="0"/>
              </a:rPr>
              <a:t> </a:t>
            </a:r>
            <a:r>
              <a:rPr lang="fr-FR" sz="1300" u="none" strike="noStrike" dirty="0" err="1">
                <a:solidFill>
                  <a:srgbClr val="000000"/>
                </a:solidFill>
                <a:effectLst/>
                <a:highlight>
                  <a:srgbClr val="FFFFFF"/>
                </a:highlight>
                <a:latin typeface="Avenir Book" panose="02000503020000020003" pitchFamily="2" charset="0"/>
              </a:rPr>
              <a:t>sit</a:t>
            </a:r>
            <a:r>
              <a:rPr lang="fr-FR" sz="1300" u="none" strike="noStrike" dirty="0">
                <a:solidFill>
                  <a:srgbClr val="000000"/>
                </a:solidFill>
                <a:effectLst/>
                <a:highlight>
                  <a:srgbClr val="FFFFFF"/>
                </a:highlight>
                <a:latin typeface="Avenir Book" panose="02000503020000020003" pitchFamily="2" charset="0"/>
              </a:rPr>
              <a:t> </a:t>
            </a:r>
            <a:r>
              <a:rPr lang="fr-FR" sz="1300" u="none" strike="noStrike" dirty="0" err="1">
                <a:solidFill>
                  <a:srgbClr val="000000"/>
                </a:solidFill>
                <a:effectLst/>
                <a:highlight>
                  <a:srgbClr val="FFFFFF"/>
                </a:highlight>
                <a:latin typeface="Avenir Book" panose="02000503020000020003" pitchFamily="2" charset="0"/>
              </a:rPr>
              <a:t>amet</a:t>
            </a:r>
            <a:r>
              <a:rPr lang="fr-FR" sz="1300" u="none" strike="noStrike" dirty="0">
                <a:solidFill>
                  <a:srgbClr val="000000"/>
                </a:solidFill>
                <a:effectLst/>
                <a:highlight>
                  <a:srgbClr val="FFFFFF"/>
                </a:highlight>
                <a:latin typeface="Avenir Book" panose="02000503020000020003" pitchFamily="2" charset="0"/>
              </a:rPr>
              <a:t>, </a:t>
            </a:r>
            <a:r>
              <a:rPr lang="fr-FR" sz="1300" u="none" strike="noStrike" dirty="0" err="1">
                <a:solidFill>
                  <a:srgbClr val="000000"/>
                </a:solidFill>
                <a:effectLst/>
                <a:highlight>
                  <a:srgbClr val="FFFFFF"/>
                </a:highlight>
                <a:latin typeface="Avenir Book" panose="02000503020000020003" pitchFamily="2" charset="0"/>
              </a:rPr>
              <a:t>consectetur</a:t>
            </a:r>
            <a:r>
              <a:rPr lang="fr-FR" sz="1300" u="none" strike="noStrike" dirty="0">
                <a:solidFill>
                  <a:srgbClr val="000000"/>
                </a:solidFill>
                <a:effectLst/>
                <a:highlight>
                  <a:srgbClr val="FFFFFF"/>
                </a:highlight>
                <a:latin typeface="Avenir Book" panose="02000503020000020003" pitchFamily="2" charset="0"/>
              </a:rPr>
              <a:t> </a:t>
            </a:r>
            <a:r>
              <a:rPr lang="fr-FR" sz="1300" u="none" strike="noStrike" dirty="0" err="1">
                <a:solidFill>
                  <a:srgbClr val="000000"/>
                </a:solidFill>
                <a:effectLst/>
                <a:highlight>
                  <a:srgbClr val="FFFFFF"/>
                </a:highlight>
                <a:latin typeface="Avenir Book" panose="02000503020000020003" pitchFamily="2" charset="0"/>
              </a:rPr>
              <a:t>adipiscing</a:t>
            </a:r>
            <a:r>
              <a:rPr lang="fr-FR" sz="1300" u="none" strike="noStrike" dirty="0">
                <a:solidFill>
                  <a:srgbClr val="000000"/>
                </a:solidFill>
                <a:effectLst/>
                <a:highlight>
                  <a:srgbClr val="FFFFFF"/>
                </a:highlight>
                <a:latin typeface="Avenir Book" panose="02000503020000020003" pitchFamily="2" charset="0"/>
              </a:rPr>
              <a:t> </a:t>
            </a:r>
            <a:r>
              <a:rPr lang="fr-FR" sz="1300" u="none" strike="noStrike" dirty="0" err="1">
                <a:solidFill>
                  <a:srgbClr val="000000"/>
                </a:solidFill>
                <a:effectLst/>
                <a:highlight>
                  <a:srgbClr val="FFFFFF"/>
                </a:highlight>
                <a:latin typeface="Avenir Book" panose="02000503020000020003" pitchFamily="2" charset="0"/>
              </a:rPr>
              <a:t>elit</a:t>
            </a:r>
            <a:r>
              <a:rPr lang="fr-FR" sz="1300" u="none" strike="noStrike" dirty="0">
                <a:solidFill>
                  <a:srgbClr val="000000"/>
                </a:solidFill>
                <a:effectLst/>
                <a:highlight>
                  <a:srgbClr val="FFFFFF"/>
                </a:highlight>
                <a:latin typeface="Avenir Book" panose="02000503020000020003" pitchFamily="2" charset="0"/>
              </a:rPr>
              <a:t>, </a:t>
            </a:r>
            <a:r>
              <a:rPr lang="fr-FR" sz="1300" u="none" strike="noStrike" dirty="0" err="1">
                <a:solidFill>
                  <a:srgbClr val="000000"/>
                </a:solidFill>
                <a:effectLst/>
                <a:highlight>
                  <a:srgbClr val="FFFFFF"/>
                </a:highlight>
                <a:latin typeface="Avenir Book" panose="02000503020000020003" pitchFamily="2" charset="0"/>
              </a:rPr>
              <a:t>sed</a:t>
            </a:r>
            <a:r>
              <a:rPr lang="fr-FR" sz="1300" u="none" strike="noStrike" dirty="0">
                <a:solidFill>
                  <a:srgbClr val="000000"/>
                </a:solidFill>
                <a:effectLst/>
                <a:highlight>
                  <a:srgbClr val="FFFFFF"/>
                </a:highlight>
                <a:latin typeface="Avenir Book" panose="02000503020000020003" pitchFamily="2" charset="0"/>
              </a:rPr>
              <a:t> do </a:t>
            </a:r>
            <a:r>
              <a:rPr lang="fr-FR" sz="1300" u="none" strike="noStrike" dirty="0" err="1">
                <a:solidFill>
                  <a:srgbClr val="000000"/>
                </a:solidFill>
                <a:effectLst/>
                <a:highlight>
                  <a:srgbClr val="FFFFFF"/>
                </a:highlight>
                <a:latin typeface="Avenir Book" panose="02000503020000020003" pitchFamily="2" charset="0"/>
              </a:rPr>
              <a:t>eiusmod</a:t>
            </a:r>
            <a:r>
              <a:rPr lang="fr-FR" sz="1300" u="none" strike="noStrike" dirty="0">
                <a:solidFill>
                  <a:srgbClr val="000000"/>
                </a:solidFill>
                <a:effectLst/>
                <a:highlight>
                  <a:srgbClr val="FFFFFF"/>
                </a:highlight>
                <a:latin typeface="Avenir Book" panose="02000503020000020003" pitchFamily="2" charset="0"/>
              </a:rPr>
              <a:t> </a:t>
            </a:r>
            <a:r>
              <a:rPr lang="fr-FR" sz="1300" u="none" strike="noStrike" dirty="0" err="1">
                <a:solidFill>
                  <a:srgbClr val="000000"/>
                </a:solidFill>
                <a:effectLst/>
                <a:highlight>
                  <a:srgbClr val="FFFFFF"/>
                </a:highlight>
                <a:latin typeface="Avenir Book" panose="02000503020000020003" pitchFamily="2" charset="0"/>
              </a:rPr>
              <a:t>tempor</a:t>
            </a:r>
            <a:r>
              <a:rPr lang="fr-FR" sz="1300" u="none" strike="noStrike" dirty="0">
                <a:solidFill>
                  <a:srgbClr val="000000"/>
                </a:solidFill>
                <a:effectLst/>
                <a:highlight>
                  <a:srgbClr val="FFFFFF"/>
                </a:highlight>
                <a:latin typeface="Avenir Book" panose="02000503020000020003" pitchFamily="2" charset="0"/>
              </a:rPr>
              <a:t>.</a:t>
            </a:r>
            <a:endParaRPr lang="fr-FR" sz="1300" dirty="0">
              <a:latin typeface="Avenir Book" panose="02000503020000020003" pitchFamily="2" charset="0"/>
              <a:cs typeface="Poppins" pitchFamily="2" charset="77"/>
            </a:endParaRPr>
          </a:p>
        </p:txBody>
      </p:sp>
    </p:spTree>
    <p:extLst>
      <p:ext uri="{BB962C8B-B14F-4D97-AF65-F5344CB8AC3E}">
        <p14:creationId xmlns:p14="http://schemas.microsoft.com/office/powerpoint/2010/main" val="16687035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re, 2 textes, contenus et légendes">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1E733B58-CF43-43E6-8B2E-6A43C0168105}"/>
              </a:ext>
            </a:extLst>
          </p:cNvPr>
          <p:cNvSpPr>
            <a:spLocks noGrp="1"/>
          </p:cNvSpPr>
          <p:nvPr>
            <p:ph type="body" sz="quarter" idx="12" hasCustomPrompt="1"/>
          </p:nvPr>
        </p:nvSpPr>
        <p:spPr>
          <a:xfrm>
            <a:off x="838198" y="5735563"/>
            <a:ext cx="3314702" cy="387350"/>
          </a:xfrm>
        </p:spPr>
        <p:txBody>
          <a:bodyPr/>
          <a:lstStyle>
            <a:lvl1pPr>
              <a:defRPr sz="1800">
                <a:solidFill>
                  <a:schemeClr val="bg1">
                    <a:lumMod val="10000"/>
                  </a:schemeClr>
                </a:solidFill>
              </a:defRPr>
            </a:lvl1pPr>
          </a:lstStyle>
          <a:p>
            <a:pPr lvl="0"/>
            <a:r>
              <a:rPr lang="fr-FR" dirty="0"/>
              <a:t>Légende</a:t>
            </a:r>
          </a:p>
        </p:txBody>
      </p:sp>
      <p:sp>
        <p:nvSpPr>
          <p:cNvPr id="11" name="Espace réservé du contenu 6">
            <a:extLst>
              <a:ext uri="{FF2B5EF4-FFF2-40B4-BE49-F238E27FC236}">
                <a16:creationId xmlns:a16="http://schemas.microsoft.com/office/drawing/2014/main" id="{D98773B7-6FE8-4FB2-B671-878E89E0E355}"/>
              </a:ext>
            </a:extLst>
          </p:cNvPr>
          <p:cNvSpPr>
            <a:spLocks noGrp="1"/>
          </p:cNvSpPr>
          <p:nvPr>
            <p:ph sz="quarter" idx="11"/>
          </p:nvPr>
        </p:nvSpPr>
        <p:spPr>
          <a:xfrm>
            <a:off x="838198" y="1473200"/>
            <a:ext cx="3314702" cy="4121340"/>
          </a:xfrm>
        </p:spPr>
        <p:txBody>
          <a:bodyPr/>
          <a:lstStyle>
            <a:lvl1pPr>
              <a:defRPr>
                <a:solidFill>
                  <a:schemeClr val="bg1">
                    <a:lumMod val="10000"/>
                  </a:schemeClr>
                </a:solidFill>
              </a:defRPr>
            </a:lvl1pPr>
          </a:lstStyle>
          <a:p>
            <a:pPr lvl="0"/>
            <a:r>
              <a:rPr lang="fr-FR"/>
              <a:t>Cliquez pour modifier les styles du texte du masque</a:t>
            </a:r>
          </a:p>
        </p:txBody>
      </p:sp>
      <p:sp>
        <p:nvSpPr>
          <p:cNvPr id="10" name="Espace réservé du numéro de diapositive 5">
            <a:extLst>
              <a:ext uri="{FF2B5EF4-FFF2-40B4-BE49-F238E27FC236}">
                <a16:creationId xmlns:a16="http://schemas.microsoft.com/office/drawing/2014/main" id="{5BE04FED-DED0-49AA-864A-7572C7902C7E}"/>
              </a:ext>
            </a:extLst>
          </p:cNvPr>
          <p:cNvSpPr>
            <a:spLocks noGrp="1"/>
          </p:cNvSpPr>
          <p:nvPr>
            <p:ph type="sldNum" sz="quarter" idx="4"/>
          </p:nvPr>
        </p:nvSpPr>
        <p:spPr>
          <a:xfrm>
            <a:off x="10901548" y="6305797"/>
            <a:ext cx="450674" cy="265509"/>
          </a:xfrm>
          <a:prstGeom prst="rect">
            <a:avLst/>
          </a:prstGeom>
          <a:effectLst>
            <a:reflection endPos="0" dist="50800" dir="5400000" sy="-100000" algn="bl" rotWithShape="0"/>
          </a:effectLst>
        </p:spPr>
        <p:txBody>
          <a:bodyPr vert="horz" lIns="91440" tIns="45720" rIns="91440" bIns="45720" rtlCol="0" anchor="ctr"/>
          <a:lstStyle>
            <a:lvl1pPr algn="r">
              <a:defRPr sz="1100" b="1">
                <a:solidFill>
                  <a:schemeClr val="accent2"/>
                </a:solidFill>
              </a:defRPr>
            </a:lvl1pPr>
          </a:lstStyle>
          <a:p>
            <a:fld id="{141B9BFE-3C81-4D75-B42C-61ABDB6EFE08}" type="slidenum">
              <a:rPr lang="fr-FR" smtClean="0"/>
              <a:pPr/>
              <a:t>‹N°›</a:t>
            </a:fld>
            <a:endParaRPr lang="fr-FR" dirty="0"/>
          </a:p>
        </p:txBody>
      </p:sp>
      <p:sp>
        <p:nvSpPr>
          <p:cNvPr id="28" name="Espace réservé du texte 8">
            <a:extLst>
              <a:ext uri="{FF2B5EF4-FFF2-40B4-BE49-F238E27FC236}">
                <a16:creationId xmlns:a16="http://schemas.microsoft.com/office/drawing/2014/main" id="{443ED868-CFD6-45AB-95CC-7FED1AF2725B}"/>
              </a:ext>
            </a:extLst>
          </p:cNvPr>
          <p:cNvSpPr>
            <a:spLocks noGrp="1"/>
          </p:cNvSpPr>
          <p:nvPr>
            <p:ph type="body" sz="quarter" idx="14" hasCustomPrompt="1"/>
          </p:nvPr>
        </p:nvSpPr>
        <p:spPr>
          <a:xfrm>
            <a:off x="8037520" y="5735563"/>
            <a:ext cx="3314702" cy="387350"/>
          </a:xfrm>
        </p:spPr>
        <p:txBody>
          <a:bodyPr/>
          <a:lstStyle>
            <a:lvl1pPr>
              <a:defRPr sz="1800">
                <a:solidFill>
                  <a:schemeClr val="bg1">
                    <a:lumMod val="10000"/>
                  </a:schemeClr>
                </a:solidFill>
              </a:defRPr>
            </a:lvl1pPr>
          </a:lstStyle>
          <a:p>
            <a:pPr lvl="0"/>
            <a:r>
              <a:rPr lang="fr-FR" dirty="0"/>
              <a:t>Légende</a:t>
            </a:r>
          </a:p>
        </p:txBody>
      </p:sp>
      <p:sp>
        <p:nvSpPr>
          <p:cNvPr id="29" name="Espace réservé du contenu 6">
            <a:extLst>
              <a:ext uri="{FF2B5EF4-FFF2-40B4-BE49-F238E27FC236}">
                <a16:creationId xmlns:a16="http://schemas.microsoft.com/office/drawing/2014/main" id="{A67A481C-C4FC-46E2-96F7-2ABAC1599B39}"/>
              </a:ext>
            </a:extLst>
          </p:cNvPr>
          <p:cNvSpPr>
            <a:spLocks noGrp="1"/>
          </p:cNvSpPr>
          <p:nvPr>
            <p:ph sz="quarter" idx="15"/>
          </p:nvPr>
        </p:nvSpPr>
        <p:spPr>
          <a:xfrm>
            <a:off x="8037520" y="1473200"/>
            <a:ext cx="3314702" cy="4121340"/>
          </a:xfrm>
        </p:spPr>
        <p:txBody>
          <a:bodyPr/>
          <a:lstStyle>
            <a:lvl1pPr>
              <a:defRPr>
                <a:solidFill>
                  <a:schemeClr val="bg1">
                    <a:lumMod val="10000"/>
                  </a:schemeClr>
                </a:solidFill>
              </a:defRPr>
            </a:lvl1pPr>
          </a:lstStyle>
          <a:p>
            <a:pPr lvl="0"/>
            <a:r>
              <a:rPr lang="fr-FR"/>
              <a:t>Cliquez pour modifier les styles du texte du masque</a:t>
            </a:r>
          </a:p>
        </p:txBody>
      </p:sp>
      <p:sp>
        <p:nvSpPr>
          <p:cNvPr id="31" name="Espace réservé du texte 8">
            <a:extLst>
              <a:ext uri="{FF2B5EF4-FFF2-40B4-BE49-F238E27FC236}">
                <a16:creationId xmlns:a16="http://schemas.microsoft.com/office/drawing/2014/main" id="{CF8CCD49-7D2F-4D5B-B6F7-E1EAB7874CDA}"/>
              </a:ext>
            </a:extLst>
          </p:cNvPr>
          <p:cNvSpPr>
            <a:spLocks noGrp="1"/>
          </p:cNvSpPr>
          <p:nvPr>
            <p:ph type="body" sz="quarter" idx="17" hasCustomPrompt="1"/>
          </p:nvPr>
        </p:nvSpPr>
        <p:spPr>
          <a:xfrm>
            <a:off x="4437859" y="5735563"/>
            <a:ext cx="3314702" cy="387350"/>
          </a:xfrm>
        </p:spPr>
        <p:txBody>
          <a:bodyPr/>
          <a:lstStyle>
            <a:lvl1pPr>
              <a:defRPr sz="1800">
                <a:solidFill>
                  <a:schemeClr val="bg1">
                    <a:lumMod val="10000"/>
                  </a:schemeClr>
                </a:solidFill>
              </a:defRPr>
            </a:lvl1pPr>
          </a:lstStyle>
          <a:p>
            <a:pPr lvl="0"/>
            <a:r>
              <a:rPr lang="fr-FR" dirty="0"/>
              <a:t>Légende</a:t>
            </a:r>
          </a:p>
        </p:txBody>
      </p:sp>
      <p:sp>
        <p:nvSpPr>
          <p:cNvPr id="32" name="Espace réservé du contenu 6">
            <a:extLst>
              <a:ext uri="{FF2B5EF4-FFF2-40B4-BE49-F238E27FC236}">
                <a16:creationId xmlns:a16="http://schemas.microsoft.com/office/drawing/2014/main" id="{5BBD329D-BF28-4D0A-BC5B-905C05769B52}"/>
              </a:ext>
            </a:extLst>
          </p:cNvPr>
          <p:cNvSpPr>
            <a:spLocks noGrp="1"/>
          </p:cNvSpPr>
          <p:nvPr>
            <p:ph sz="quarter" idx="18"/>
          </p:nvPr>
        </p:nvSpPr>
        <p:spPr>
          <a:xfrm>
            <a:off x="4437859" y="1473200"/>
            <a:ext cx="3314702" cy="4121340"/>
          </a:xfrm>
        </p:spPr>
        <p:txBody>
          <a:bodyPr/>
          <a:lstStyle>
            <a:lvl1pPr>
              <a:defRPr>
                <a:solidFill>
                  <a:schemeClr val="bg1">
                    <a:lumMod val="10000"/>
                  </a:schemeClr>
                </a:solidFill>
              </a:defRPr>
            </a:lvl1pPr>
          </a:lstStyle>
          <a:p>
            <a:pPr lvl="0"/>
            <a:r>
              <a:rPr lang="fr-FR"/>
              <a:t>Cliquez pour modifier les styles du texte du masque</a:t>
            </a:r>
          </a:p>
        </p:txBody>
      </p:sp>
      <p:sp>
        <p:nvSpPr>
          <p:cNvPr id="2" name="Titre 1">
            <a:extLst>
              <a:ext uri="{FF2B5EF4-FFF2-40B4-BE49-F238E27FC236}">
                <a16:creationId xmlns:a16="http://schemas.microsoft.com/office/drawing/2014/main" id="{156A6864-486A-E562-3095-D3658BC9F7DC}"/>
              </a:ext>
            </a:extLst>
          </p:cNvPr>
          <p:cNvSpPr txBox="1">
            <a:spLocks/>
          </p:cNvSpPr>
          <p:nvPr userDrawn="1"/>
        </p:nvSpPr>
        <p:spPr>
          <a:xfrm>
            <a:off x="836620" y="717580"/>
            <a:ext cx="10515600" cy="6749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fr-FR" sz="3600" b="1" i="0" kern="1200" dirty="0">
                <a:solidFill>
                  <a:schemeClr val="tx1"/>
                </a:solidFill>
                <a:latin typeface="Avenir Medium" panose="02000503020000020003" pitchFamily="2" charset="0"/>
                <a:ea typeface="+mj-ea"/>
                <a:cs typeface="Arial Narrow" panose="020B0604020202020204" pitchFamily="34" charset="0"/>
              </a:defRPr>
            </a:lvl1pPr>
          </a:lstStyle>
          <a:p>
            <a:r>
              <a:rPr lang="fr-FR"/>
              <a:t>Modifiez le style du titre</a:t>
            </a:r>
          </a:p>
        </p:txBody>
      </p:sp>
    </p:spTree>
    <p:extLst>
      <p:ext uri="{BB962C8B-B14F-4D97-AF65-F5344CB8AC3E}">
        <p14:creationId xmlns:p14="http://schemas.microsoft.com/office/powerpoint/2010/main" val="2238603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re, 3 contenus et leur légende">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1E733B58-CF43-43E6-8B2E-6A43C0168105}"/>
              </a:ext>
            </a:extLst>
          </p:cNvPr>
          <p:cNvSpPr>
            <a:spLocks noGrp="1"/>
          </p:cNvSpPr>
          <p:nvPr>
            <p:ph type="body" sz="quarter" idx="12" hasCustomPrompt="1"/>
          </p:nvPr>
        </p:nvSpPr>
        <p:spPr>
          <a:xfrm>
            <a:off x="838200" y="3391049"/>
            <a:ext cx="5143500" cy="281746"/>
          </a:xfrm>
          <a:solidFill>
            <a:schemeClr val="bg1">
              <a:lumMod val="85000"/>
            </a:schemeClr>
          </a:solidFill>
          <a:ln cap="rnd">
            <a:solidFill>
              <a:schemeClr val="bg2">
                <a:lumMod val="75000"/>
              </a:schemeClr>
            </a:solidFill>
          </a:ln>
          <a:effectLst>
            <a:softEdge rad="0"/>
          </a:effectLst>
          <a:scene3d>
            <a:camera prst="orthographicFront"/>
            <a:lightRig rig="threePt" dir="t"/>
          </a:scene3d>
          <a:sp3d/>
        </p:spPr>
        <p:txBody>
          <a:bodyPr/>
          <a:lstStyle>
            <a:lvl1pPr>
              <a:defRPr sz="1800">
                <a:solidFill>
                  <a:schemeClr val="bg1">
                    <a:lumMod val="10000"/>
                  </a:schemeClr>
                </a:solidFill>
              </a:defRPr>
            </a:lvl1pPr>
          </a:lstStyle>
          <a:p>
            <a:pPr lvl="0"/>
            <a:r>
              <a:rPr lang="fr-FR" dirty="0"/>
              <a:t>Légende</a:t>
            </a:r>
          </a:p>
        </p:txBody>
      </p:sp>
      <p:sp>
        <p:nvSpPr>
          <p:cNvPr id="11" name="Espace réservé du contenu 6">
            <a:extLst>
              <a:ext uri="{FF2B5EF4-FFF2-40B4-BE49-F238E27FC236}">
                <a16:creationId xmlns:a16="http://schemas.microsoft.com/office/drawing/2014/main" id="{D98773B7-6FE8-4FB2-B671-878E89E0E355}"/>
              </a:ext>
            </a:extLst>
          </p:cNvPr>
          <p:cNvSpPr>
            <a:spLocks noGrp="1"/>
          </p:cNvSpPr>
          <p:nvPr>
            <p:ph sz="quarter" idx="11"/>
          </p:nvPr>
        </p:nvSpPr>
        <p:spPr>
          <a:xfrm>
            <a:off x="838200" y="1308023"/>
            <a:ext cx="5143500" cy="1943857"/>
          </a:xfrm>
        </p:spPr>
        <p:txBody>
          <a:bodyPr/>
          <a:lstStyle>
            <a:lvl1pPr>
              <a:defRPr>
                <a:solidFill>
                  <a:schemeClr val="bg1">
                    <a:lumMod val="10000"/>
                  </a:schemeClr>
                </a:solidFill>
              </a:defRPr>
            </a:lvl1pPr>
          </a:lstStyle>
          <a:p>
            <a:pPr lvl="0"/>
            <a:r>
              <a:rPr lang="fr-FR"/>
              <a:t>Cliquez pour modifier les styles du texte du masque</a:t>
            </a:r>
          </a:p>
        </p:txBody>
      </p:sp>
      <p:sp>
        <p:nvSpPr>
          <p:cNvPr id="14" name="Espace réservé du texte 8">
            <a:extLst>
              <a:ext uri="{FF2B5EF4-FFF2-40B4-BE49-F238E27FC236}">
                <a16:creationId xmlns:a16="http://schemas.microsoft.com/office/drawing/2014/main" id="{78BA800F-7634-4027-9A00-935FA9DABEEE}"/>
              </a:ext>
            </a:extLst>
          </p:cNvPr>
          <p:cNvSpPr>
            <a:spLocks noGrp="1"/>
          </p:cNvSpPr>
          <p:nvPr>
            <p:ph type="body" sz="quarter" idx="16" hasCustomPrompt="1"/>
          </p:nvPr>
        </p:nvSpPr>
        <p:spPr>
          <a:xfrm>
            <a:off x="838200" y="5856059"/>
            <a:ext cx="5143500" cy="281746"/>
          </a:xfrm>
          <a:solidFill>
            <a:schemeClr val="bg1">
              <a:lumMod val="85000"/>
            </a:schemeClr>
          </a:solidFill>
          <a:ln cap="rnd">
            <a:solidFill>
              <a:schemeClr val="bg2">
                <a:lumMod val="75000"/>
              </a:schemeClr>
            </a:solidFill>
          </a:ln>
          <a:effectLst>
            <a:softEdge rad="0"/>
          </a:effectLst>
          <a:scene3d>
            <a:camera prst="orthographicFront"/>
            <a:lightRig rig="threePt" dir="t"/>
          </a:scene3d>
          <a:sp3d/>
        </p:spPr>
        <p:txBody>
          <a:bodyPr/>
          <a:lstStyle>
            <a:lvl1pPr>
              <a:defRPr sz="1800">
                <a:solidFill>
                  <a:schemeClr val="bg1">
                    <a:lumMod val="10000"/>
                  </a:schemeClr>
                </a:solidFill>
              </a:defRPr>
            </a:lvl1pPr>
          </a:lstStyle>
          <a:p>
            <a:pPr lvl="0"/>
            <a:r>
              <a:rPr lang="fr-FR" dirty="0"/>
              <a:t>Légende</a:t>
            </a:r>
          </a:p>
        </p:txBody>
      </p:sp>
      <p:sp>
        <p:nvSpPr>
          <p:cNvPr id="15" name="Espace réservé du contenu 6">
            <a:extLst>
              <a:ext uri="{FF2B5EF4-FFF2-40B4-BE49-F238E27FC236}">
                <a16:creationId xmlns:a16="http://schemas.microsoft.com/office/drawing/2014/main" id="{DF622C05-3DA1-415A-9A15-72D53137DFBF}"/>
              </a:ext>
            </a:extLst>
          </p:cNvPr>
          <p:cNvSpPr>
            <a:spLocks noGrp="1"/>
          </p:cNvSpPr>
          <p:nvPr>
            <p:ph sz="quarter" idx="17"/>
          </p:nvPr>
        </p:nvSpPr>
        <p:spPr>
          <a:xfrm>
            <a:off x="838200" y="3773033"/>
            <a:ext cx="5143500" cy="1943857"/>
          </a:xfrm>
        </p:spPr>
        <p:txBody>
          <a:bodyPr/>
          <a:lstStyle>
            <a:lvl1pPr>
              <a:defRPr>
                <a:solidFill>
                  <a:schemeClr val="bg1">
                    <a:lumMod val="10000"/>
                  </a:schemeClr>
                </a:solidFill>
              </a:defRPr>
            </a:lvl1pPr>
          </a:lstStyle>
          <a:p>
            <a:pPr lvl="0"/>
            <a:r>
              <a:rPr lang="fr-FR"/>
              <a:t>Cliquez pour modifier les styles du texte du masque</a:t>
            </a:r>
          </a:p>
        </p:txBody>
      </p:sp>
      <p:sp>
        <p:nvSpPr>
          <p:cNvPr id="17" name="Espace réservé du texte 8">
            <a:extLst>
              <a:ext uri="{FF2B5EF4-FFF2-40B4-BE49-F238E27FC236}">
                <a16:creationId xmlns:a16="http://schemas.microsoft.com/office/drawing/2014/main" id="{5EDFF475-FAFC-4056-B6F5-420B89F781E7}"/>
              </a:ext>
            </a:extLst>
          </p:cNvPr>
          <p:cNvSpPr>
            <a:spLocks noGrp="1"/>
          </p:cNvSpPr>
          <p:nvPr>
            <p:ph type="body" sz="quarter" idx="18" hasCustomPrompt="1"/>
          </p:nvPr>
        </p:nvSpPr>
        <p:spPr>
          <a:xfrm>
            <a:off x="6210306" y="5856059"/>
            <a:ext cx="5143500" cy="281746"/>
          </a:xfrm>
          <a:solidFill>
            <a:schemeClr val="bg1">
              <a:lumMod val="85000"/>
            </a:schemeClr>
          </a:solidFill>
          <a:ln cap="rnd">
            <a:solidFill>
              <a:schemeClr val="bg2">
                <a:lumMod val="75000"/>
              </a:schemeClr>
            </a:solidFill>
          </a:ln>
          <a:effectLst>
            <a:softEdge rad="0"/>
          </a:effectLst>
          <a:scene3d>
            <a:camera prst="orthographicFront"/>
            <a:lightRig rig="threePt" dir="t"/>
          </a:scene3d>
          <a:sp3d/>
        </p:spPr>
        <p:txBody>
          <a:bodyPr/>
          <a:lstStyle>
            <a:lvl1pPr>
              <a:defRPr sz="1500">
                <a:solidFill>
                  <a:schemeClr val="bg1">
                    <a:lumMod val="10000"/>
                  </a:schemeClr>
                </a:solidFill>
              </a:defRPr>
            </a:lvl1pPr>
          </a:lstStyle>
          <a:p>
            <a:pPr lvl="0"/>
            <a:r>
              <a:rPr lang="fr-FR" dirty="0"/>
              <a:t>Légende</a:t>
            </a:r>
          </a:p>
        </p:txBody>
      </p:sp>
      <p:sp>
        <p:nvSpPr>
          <p:cNvPr id="18" name="Espace réservé du contenu 6">
            <a:extLst>
              <a:ext uri="{FF2B5EF4-FFF2-40B4-BE49-F238E27FC236}">
                <a16:creationId xmlns:a16="http://schemas.microsoft.com/office/drawing/2014/main" id="{F19A8BB3-FD80-422A-B11F-93AFF697D3E0}"/>
              </a:ext>
            </a:extLst>
          </p:cNvPr>
          <p:cNvSpPr>
            <a:spLocks noGrp="1"/>
          </p:cNvSpPr>
          <p:nvPr>
            <p:ph sz="quarter" idx="19"/>
          </p:nvPr>
        </p:nvSpPr>
        <p:spPr>
          <a:xfrm>
            <a:off x="6210302" y="1308023"/>
            <a:ext cx="5143500" cy="4380044"/>
          </a:xfrm>
        </p:spPr>
        <p:txBody>
          <a:bodyPr/>
          <a:lstStyle>
            <a:lvl1pPr>
              <a:defRPr>
                <a:solidFill>
                  <a:schemeClr val="bg1">
                    <a:lumMod val="10000"/>
                  </a:schemeClr>
                </a:solidFill>
              </a:defRPr>
            </a:lvl1pPr>
          </a:lstStyle>
          <a:p>
            <a:pPr lvl="0"/>
            <a:r>
              <a:rPr lang="fr-FR"/>
              <a:t>Cliquez pour modifier les styles du texte du masque</a:t>
            </a:r>
          </a:p>
        </p:txBody>
      </p:sp>
      <p:sp>
        <p:nvSpPr>
          <p:cNvPr id="10" name="Espace réservé du numéro de diapositive 5">
            <a:extLst>
              <a:ext uri="{FF2B5EF4-FFF2-40B4-BE49-F238E27FC236}">
                <a16:creationId xmlns:a16="http://schemas.microsoft.com/office/drawing/2014/main" id="{A9FCEB12-EA16-4589-9FBA-EC594D7B7514}"/>
              </a:ext>
            </a:extLst>
          </p:cNvPr>
          <p:cNvSpPr>
            <a:spLocks noGrp="1"/>
          </p:cNvSpPr>
          <p:nvPr>
            <p:ph type="sldNum" sz="quarter" idx="4"/>
          </p:nvPr>
        </p:nvSpPr>
        <p:spPr>
          <a:xfrm>
            <a:off x="10901548" y="6305797"/>
            <a:ext cx="450674" cy="265509"/>
          </a:xfrm>
          <a:prstGeom prst="rect">
            <a:avLst/>
          </a:prstGeom>
          <a:effectLst>
            <a:reflection endPos="0" dist="50800" dir="5400000" sy="-100000" algn="bl" rotWithShape="0"/>
          </a:effectLst>
        </p:spPr>
        <p:txBody>
          <a:bodyPr vert="horz" lIns="91440" tIns="45720" rIns="91440" bIns="45720" rtlCol="0" anchor="ctr"/>
          <a:lstStyle>
            <a:lvl1pPr algn="r">
              <a:defRPr sz="1100" b="1">
                <a:solidFill>
                  <a:schemeClr val="accent2"/>
                </a:solidFill>
              </a:defRPr>
            </a:lvl1pPr>
          </a:lstStyle>
          <a:p>
            <a:fld id="{141B9BFE-3C81-4D75-B42C-61ABDB6EFE08}" type="slidenum">
              <a:rPr lang="fr-FR" smtClean="0"/>
              <a:pPr/>
              <a:t>‹N°›</a:t>
            </a:fld>
            <a:endParaRPr lang="fr-FR" dirty="0"/>
          </a:p>
        </p:txBody>
      </p:sp>
      <p:sp>
        <p:nvSpPr>
          <p:cNvPr id="3" name="Titre 1">
            <a:extLst>
              <a:ext uri="{FF2B5EF4-FFF2-40B4-BE49-F238E27FC236}">
                <a16:creationId xmlns:a16="http://schemas.microsoft.com/office/drawing/2014/main" id="{20E5CCE5-4A2B-102F-A756-4CE4C209AC8F}"/>
              </a:ext>
            </a:extLst>
          </p:cNvPr>
          <p:cNvSpPr>
            <a:spLocks noGrp="1"/>
          </p:cNvSpPr>
          <p:nvPr>
            <p:ph type="title"/>
          </p:nvPr>
        </p:nvSpPr>
        <p:spPr>
          <a:xfrm>
            <a:off x="836620" y="717580"/>
            <a:ext cx="10515600" cy="674991"/>
          </a:xfrm>
        </p:spPr>
        <p:txBody>
          <a:bodyPr vert="horz" lIns="91440" tIns="45720" rIns="91440" bIns="45720" rtlCol="0" anchor="ctr">
            <a:normAutofit/>
          </a:bodyPr>
          <a:lstStyle>
            <a:lvl1pPr>
              <a:defRPr lang="fr-FR" sz="3600" b="1" i="0" dirty="0">
                <a:latin typeface="Avenir Medium" panose="02000503020000020003" pitchFamily="2" charset="0"/>
                <a:cs typeface="Arial Narrow" panose="020B0604020202020204" pitchFamily="34" charset="0"/>
              </a:defRPr>
            </a:lvl1pPr>
          </a:lstStyle>
          <a:p>
            <a:pPr marL="0" lvl="0"/>
            <a:r>
              <a:rPr lang="fr-FR"/>
              <a:t>Modifiez le style du titre</a:t>
            </a:r>
            <a:endParaRPr lang="fr-FR" dirty="0"/>
          </a:p>
        </p:txBody>
      </p:sp>
    </p:spTree>
    <p:extLst>
      <p:ext uri="{BB962C8B-B14F-4D97-AF65-F5344CB8AC3E}">
        <p14:creationId xmlns:p14="http://schemas.microsoft.com/office/powerpoint/2010/main" val="39508272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 contenus et leur légende">
    <p:spTree>
      <p:nvGrpSpPr>
        <p:cNvPr id="1" name=""/>
        <p:cNvGrpSpPr/>
        <p:nvPr/>
      </p:nvGrpSpPr>
      <p:grpSpPr>
        <a:xfrm>
          <a:off x="0" y="0"/>
          <a:ext cx="0" cy="0"/>
          <a:chOff x="0" y="0"/>
          <a:chExt cx="0" cy="0"/>
        </a:xfrm>
      </p:grpSpPr>
      <p:sp>
        <p:nvSpPr>
          <p:cNvPr id="30" name="Espace réservé du texte 8">
            <a:extLst>
              <a:ext uri="{FF2B5EF4-FFF2-40B4-BE49-F238E27FC236}">
                <a16:creationId xmlns:a16="http://schemas.microsoft.com/office/drawing/2014/main" id="{0204A55B-7FAC-43BD-9246-9045689CD3BA}"/>
              </a:ext>
            </a:extLst>
          </p:cNvPr>
          <p:cNvSpPr>
            <a:spLocks noGrp="1"/>
          </p:cNvSpPr>
          <p:nvPr>
            <p:ph type="body" sz="quarter" idx="12" hasCustomPrompt="1"/>
          </p:nvPr>
        </p:nvSpPr>
        <p:spPr>
          <a:xfrm>
            <a:off x="829124" y="2876738"/>
            <a:ext cx="5143500" cy="387350"/>
          </a:xfrm>
          <a:solidFill>
            <a:schemeClr val="bg1">
              <a:lumMod val="90000"/>
            </a:schemeClr>
          </a:solidFill>
        </p:spPr>
        <p:txBody>
          <a:bodyPr/>
          <a:lstStyle>
            <a:lvl1pPr>
              <a:defRPr sz="1800">
                <a:solidFill>
                  <a:schemeClr val="bg1">
                    <a:lumMod val="10000"/>
                  </a:schemeClr>
                </a:solidFill>
              </a:defRPr>
            </a:lvl1pPr>
          </a:lstStyle>
          <a:p>
            <a:pPr lvl="0"/>
            <a:r>
              <a:rPr lang="fr-FR" dirty="0"/>
              <a:t>Légende</a:t>
            </a:r>
          </a:p>
        </p:txBody>
      </p:sp>
      <p:sp>
        <p:nvSpPr>
          <p:cNvPr id="31" name="Espace réservé du contenu 6">
            <a:extLst>
              <a:ext uri="{FF2B5EF4-FFF2-40B4-BE49-F238E27FC236}">
                <a16:creationId xmlns:a16="http://schemas.microsoft.com/office/drawing/2014/main" id="{F0465C7E-55A7-4CDB-A14D-F64723359499}"/>
              </a:ext>
            </a:extLst>
          </p:cNvPr>
          <p:cNvSpPr>
            <a:spLocks noGrp="1"/>
          </p:cNvSpPr>
          <p:nvPr>
            <p:ph sz="quarter" idx="11" hasCustomPrompt="1"/>
          </p:nvPr>
        </p:nvSpPr>
        <p:spPr>
          <a:xfrm>
            <a:off x="829124" y="623396"/>
            <a:ext cx="5143500" cy="2171700"/>
          </a:xfrm>
        </p:spPr>
        <p:txBody>
          <a:bodyPr/>
          <a:lstStyle>
            <a:lvl1pPr>
              <a:defRPr/>
            </a:lvl1pPr>
          </a:lstStyle>
          <a:p>
            <a:pPr lvl="0"/>
            <a:r>
              <a:rPr lang="fr-FR" dirty="0"/>
              <a:t>Contenu 1</a:t>
            </a:r>
          </a:p>
        </p:txBody>
      </p:sp>
      <p:sp>
        <p:nvSpPr>
          <p:cNvPr id="32" name="Espace réservé du texte 8">
            <a:extLst>
              <a:ext uri="{FF2B5EF4-FFF2-40B4-BE49-F238E27FC236}">
                <a16:creationId xmlns:a16="http://schemas.microsoft.com/office/drawing/2014/main" id="{D2034BD9-A515-4869-B62A-4A07674C038B}"/>
              </a:ext>
            </a:extLst>
          </p:cNvPr>
          <p:cNvSpPr>
            <a:spLocks noGrp="1"/>
          </p:cNvSpPr>
          <p:nvPr>
            <p:ph type="body" sz="quarter" idx="14" hasCustomPrompt="1"/>
          </p:nvPr>
        </p:nvSpPr>
        <p:spPr>
          <a:xfrm>
            <a:off x="6201230" y="2876738"/>
            <a:ext cx="5143500" cy="387350"/>
          </a:xfrm>
          <a:solidFill>
            <a:schemeClr val="bg1">
              <a:lumMod val="90000"/>
            </a:schemeClr>
          </a:solidFill>
        </p:spPr>
        <p:txBody>
          <a:bodyPr/>
          <a:lstStyle>
            <a:lvl1pPr>
              <a:defRPr sz="1800">
                <a:solidFill>
                  <a:schemeClr val="bg1">
                    <a:lumMod val="10000"/>
                  </a:schemeClr>
                </a:solidFill>
              </a:defRPr>
            </a:lvl1pPr>
          </a:lstStyle>
          <a:p>
            <a:pPr lvl="0"/>
            <a:r>
              <a:rPr lang="fr-FR" dirty="0"/>
              <a:t>Légende</a:t>
            </a:r>
          </a:p>
        </p:txBody>
      </p:sp>
      <p:sp>
        <p:nvSpPr>
          <p:cNvPr id="33" name="Espace réservé du contenu 6">
            <a:extLst>
              <a:ext uri="{FF2B5EF4-FFF2-40B4-BE49-F238E27FC236}">
                <a16:creationId xmlns:a16="http://schemas.microsoft.com/office/drawing/2014/main" id="{CC864C4E-F5E1-4DF7-9D89-1505FE13FE12}"/>
              </a:ext>
            </a:extLst>
          </p:cNvPr>
          <p:cNvSpPr>
            <a:spLocks noGrp="1"/>
          </p:cNvSpPr>
          <p:nvPr>
            <p:ph sz="quarter" idx="15" hasCustomPrompt="1"/>
          </p:nvPr>
        </p:nvSpPr>
        <p:spPr>
          <a:xfrm>
            <a:off x="6201230" y="623396"/>
            <a:ext cx="5143500" cy="2160624"/>
          </a:xfrm>
        </p:spPr>
        <p:txBody>
          <a:bodyPr/>
          <a:lstStyle>
            <a:lvl1pPr>
              <a:defRPr/>
            </a:lvl1pPr>
          </a:lstStyle>
          <a:p>
            <a:pPr lvl="0"/>
            <a:r>
              <a:rPr lang="fr-FR" dirty="0"/>
              <a:t>Contenu 2</a:t>
            </a:r>
          </a:p>
        </p:txBody>
      </p:sp>
      <p:sp>
        <p:nvSpPr>
          <p:cNvPr id="34" name="Espace réservé du texte 8">
            <a:extLst>
              <a:ext uri="{FF2B5EF4-FFF2-40B4-BE49-F238E27FC236}">
                <a16:creationId xmlns:a16="http://schemas.microsoft.com/office/drawing/2014/main" id="{BE9F8581-DA77-4695-B906-B5537E01EF88}"/>
              </a:ext>
            </a:extLst>
          </p:cNvPr>
          <p:cNvSpPr>
            <a:spLocks noGrp="1"/>
          </p:cNvSpPr>
          <p:nvPr>
            <p:ph type="body" sz="quarter" idx="16" hasCustomPrompt="1"/>
          </p:nvPr>
        </p:nvSpPr>
        <p:spPr>
          <a:xfrm>
            <a:off x="829124" y="5682342"/>
            <a:ext cx="5143500" cy="387350"/>
          </a:xfrm>
          <a:solidFill>
            <a:schemeClr val="bg1">
              <a:lumMod val="90000"/>
            </a:schemeClr>
          </a:solidFill>
        </p:spPr>
        <p:txBody>
          <a:bodyPr/>
          <a:lstStyle>
            <a:lvl1pPr>
              <a:defRPr sz="1800">
                <a:solidFill>
                  <a:schemeClr val="bg1">
                    <a:lumMod val="10000"/>
                  </a:schemeClr>
                </a:solidFill>
              </a:defRPr>
            </a:lvl1pPr>
          </a:lstStyle>
          <a:p>
            <a:pPr lvl="0"/>
            <a:r>
              <a:rPr lang="fr-FR" dirty="0"/>
              <a:t>Légende</a:t>
            </a:r>
          </a:p>
        </p:txBody>
      </p:sp>
      <p:sp>
        <p:nvSpPr>
          <p:cNvPr id="35" name="Espace réservé du contenu 6">
            <a:extLst>
              <a:ext uri="{FF2B5EF4-FFF2-40B4-BE49-F238E27FC236}">
                <a16:creationId xmlns:a16="http://schemas.microsoft.com/office/drawing/2014/main" id="{1A4CA792-642D-44FC-8DC0-01AC07EABD86}"/>
              </a:ext>
            </a:extLst>
          </p:cNvPr>
          <p:cNvSpPr>
            <a:spLocks noGrp="1"/>
          </p:cNvSpPr>
          <p:nvPr>
            <p:ph sz="quarter" idx="17" hasCustomPrompt="1"/>
          </p:nvPr>
        </p:nvSpPr>
        <p:spPr>
          <a:xfrm>
            <a:off x="829124" y="3429000"/>
            <a:ext cx="5143500" cy="2171700"/>
          </a:xfrm>
        </p:spPr>
        <p:txBody>
          <a:bodyPr/>
          <a:lstStyle>
            <a:lvl1pPr>
              <a:defRPr/>
            </a:lvl1pPr>
          </a:lstStyle>
          <a:p>
            <a:pPr lvl="0"/>
            <a:r>
              <a:rPr lang="fr-FR" dirty="0"/>
              <a:t>Contenu 3</a:t>
            </a:r>
          </a:p>
        </p:txBody>
      </p:sp>
      <p:sp>
        <p:nvSpPr>
          <p:cNvPr id="36" name="Espace réservé du texte 8">
            <a:extLst>
              <a:ext uri="{FF2B5EF4-FFF2-40B4-BE49-F238E27FC236}">
                <a16:creationId xmlns:a16="http://schemas.microsoft.com/office/drawing/2014/main" id="{A67DADCD-C010-454D-93D4-28A207FF4134}"/>
              </a:ext>
            </a:extLst>
          </p:cNvPr>
          <p:cNvSpPr>
            <a:spLocks noGrp="1"/>
          </p:cNvSpPr>
          <p:nvPr>
            <p:ph type="body" sz="quarter" idx="18" hasCustomPrompt="1"/>
          </p:nvPr>
        </p:nvSpPr>
        <p:spPr>
          <a:xfrm>
            <a:off x="6201230" y="5682342"/>
            <a:ext cx="5143500" cy="387350"/>
          </a:xfrm>
          <a:solidFill>
            <a:schemeClr val="bg1">
              <a:lumMod val="90000"/>
            </a:schemeClr>
          </a:solidFill>
        </p:spPr>
        <p:txBody>
          <a:bodyPr/>
          <a:lstStyle>
            <a:lvl1pPr>
              <a:defRPr sz="1800">
                <a:solidFill>
                  <a:schemeClr val="bg1">
                    <a:lumMod val="10000"/>
                  </a:schemeClr>
                </a:solidFill>
              </a:defRPr>
            </a:lvl1pPr>
          </a:lstStyle>
          <a:p>
            <a:pPr lvl="0"/>
            <a:r>
              <a:rPr lang="fr-FR" dirty="0"/>
              <a:t>Légende</a:t>
            </a:r>
          </a:p>
        </p:txBody>
      </p:sp>
      <p:sp>
        <p:nvSpPr>
          <p:cNvPr id="37" name="Espace réservé du contenu 6">
            <a:extLst>
              <a:ext uri="{FF2B5EF4-FFF2-40B4-BE49-F238E27FC236}">
                <a16:creationId xmlns:a16="http://schemas.microsoft.com/office/drawing/2014/main" id="{1F372875-CA52-4CD5-97C8-989C9AA878D5}"/>
              </a:ext>
            </a:extLst>
          </p:cNvPr>
          <p:cNvSpPr>
            <a:spLocks noGrp="1"/>
          </p:cNvSpPr>
          <p:nvPr>
            <p:ph sz="quarter" idx="19" hasCustomPrompt="1"/>
          </p:nvPr>
        </p:nvSpPr>
        <p:spPr>
          <a:xfrm>
            <a:off x="6201230" y="3429000"/>
            <a:ext cx="5143500" cy="2160624"/>
          </a:xfrm>
        </p:spPr>
        <p:txBody>
          <a:bodyPr/>
          <a:lstStyle>
            <a:lvl1pPr>
              <a:defRPr/>
            </a:lvl1pPr>
          </a:lstStyle>
          <a:p>
            <a:pPr lvl="0"/>
            <a:r>
              <a:rPr lang="fr-FR" dirty="0"/>
              <a:t>Contenu 4</a:t>
            </a:r>
          </a:p>
        </p:txBody>
      </p:sp>
      <p:grpSp>
        <p:nvGrpSpPr>
          <p:cNvPr id="41" name="Groupe 40">
            <a:extLst>
              <a:ext uri="{FF2B5EF4-FFF2-40B4-BE49-F238E27FC236}">
                <a16:creationId xmlns:a16="http://schemas.microsoft.com/office/drawing/2014/main" id="{403B8F8E-BD79-449C-A9B9-2ADE96736FD9}"/>
              </a:ext>
            </a:extLst>
          </p:cNvPr>
          <p:cNvGrpSpPr/>
          <p:nvPr userDrawn="1"/>
        </p:nvGrpSpPr>
        <p:grpSpPr>
          <a:xfrm rot="5400000">
            <a:off x="-3375561" y="3375561"/>
            <a:ext cx="6858000" cy="106878"/>
            <a:chOff x="-508" y="1493049"/>
            <a:chExt cx="9144508" cy="45838"/>
          </a:xfrm>
        </p:grpSpPr>
        <p:sp>
          <p:nvSpPr>
            <p:cNvPr id="42" name="Rectangle 41">
              <a:extLst>
                <a:ext uri="{FF2B5EF4-FFF2-40B4-BE49-F238E27FC236}">
                  <a16:creationId xmlns:a16="http://schemas.microsoft.com/office/drawing/2014/main" id="{7EE971C5-CAD6-4450-AF82-9865083D2E43}"/>
                </a:ext>
              </a:extLst>
            </p:cNvPr>
            <p:cNvSpPr/>
            <p:nvPr/>
          </p:nvSpPr>
          <p:spPr>
            <a:xfrm>
              <a:off x="-508" y="1493049"/>
              <a:ext cx="9144508" cy="45719"/>
            </a:xfrm>
            <a:prstGeom prst="rect">
              <a:avLst/>
            </a:prstGeom>
            <a:solidFill>
              <a:srgbClr val="218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Rectangle 42">
              <a:extLst>
                <a:ext uri="{FF2B5EF4-FFF2-40B4-BE49-F238E27FC236}">
                  <a16:creationId xmlns:a16="http://schemas.microsoft.com/office/drawing/2014/main" id="{3753DEC0-0F72-4D99-9606-69D0614995F2}"/>
                </a:ext>
              </a:extLst>
            </p:cNvPr>
            <p:cNvSpPr/>
            <p:nvPr/>
          </p:nvSpPr>
          <p:spPr>
            <a:xfrm>
              <a:off x="1223628" y="1493167"/>
              <a:ext cx="1224136" cy="45719"/>
            </a:xfrm>
            <a:prstGeom prst="rect">
              <a:avLst/>
            </a:prstGeom>
            <a:solidFill>
              <a:srgbClr val="FF9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Rectangle 43">
              <a:extLst>
                <a:ext uri="{FF2B5EF4-FFF2-40B4-BE49-F238E27FC236}">
                  <a16:creationId xmlns:a16="http://schemas.microsoft.com/office/drawing/2014/main" id="{5E37C25F-FE58-4B82-967D-6565DF4484C4}"/>
                </a:ext>
              </a:extLst>
            </p:cNvPr>
            <p:cNvSpPr/>
            <p:nvPr/>
          </p:nvSpPr>
          <p:spPr>
            <a:xfrm>
              <a:off x="-508" y="1493168"/>
              <a:ext cx="1224136" cy="45719"/>
            </a:xfrm>
            <a:prstGeom prst="rect">
              <a:avLst/>
            </a:prstGeom>
            <a:solidFill>
              <a:srgbClr val="F20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Rectangle 44">
              <a:extLst>
                <a:ext uri="{FF2B5EF4-FFF2-40B4-BE49-F238E27FC236}">
                  <a16:creationId xmlns:a16="http://schemas.microsoft.com/office/drawing/2014/main" id="{BE811158-F896-48A9-9C1C-04C16ED79A03}"/>
                </a:ext>
              </a:extLst>
            </p:cNvPr>
            <p:cNvSpPr/>
            <p:nvPr/>
          </p:nvSpPr>
          <p:spPr>
            <a:xfrm>
              <a:off x="7919864" y="1493168"/>
              <a:ext cx="1224136" cy="45719"/>
            </a:xfrm>
            <a:prstGeom prst="rect">
              <a:avLst/>
            </a:prstGeom>
            <a:solidFill>
              <a:srgbClr val="81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8" name="Espace réservé du numéro de diapositive 5">
            <a:extLst>
              <a:ext uri="{FF2B5EF4-FFF2-40B4-BE49-F238E27FC236}">
                <a16:creationId xmlns:a16="http://schemas.microsoft.com/office/drawing/2014/main" id="{52B5319B-2860-4EFD-9D5D-E2096A0B762F}"/>
              </a:ext>
            </a:extLst>
          </p:cNvPr>
          <p:cNvSpPr>
            <a:spLocks noGrp="1"/>
          </p:cNvSpPr>
          <p:nvPr>
            <p:ph type="sldNum" sz="quarter" idx="4"/>
          </p:nvPr>
        </p:nvSpPr>
        <p:spPr>
          <a:xfrm>
            <a:off x="10901548" y="6305797"/>
            <a:ext cx="450674" cy="265509"/>
          </a:xfrm>
          <a:prstGeom prst="rect">
            <a:avLst/>
          </a:prstGeom>
          <a:effectLst>
            <a:reflection endPos="0" dist="50800" dir="5400000" sy="-100000" algn="bl" rotWithShape="0"/>
          </a:effectLst>
        </p:spPr>
        <p:txBody>
          <a:bodyPr vert="horz" lIns="91440" tIns="45720" rIns="91440" bIns="45720" rtlCol="0" anchor="ctr"/>
          <a:lstStyle>
            <a:lvl1pPr algn="r">
              <a:defRPr sz="1100" b="1">
                <a:solidFill>
                  <a:schemeClr val="accent2"/>
                </a:solidFill>
              </a:defRPr>
            </a:lvl1pPr>
          </a:lstStyle>
          <a:p>
            <a:fld id="{141B9BFE-3C81-4D75-B42C-61ABDB6EFE08}" type="slidenum">
              <a:rPr lang="fr-FR" smtClean="0"/>
              <a:pPr/>
              <a:t>‹N°›</a:t>
            </a:fld>
            <a:endParaRPr lang="fr-FR" dirty="0"/>
          </a:p>
        </p:txBody>
      </p:sp>
    </p:spTree>
    <p:extLst>
      <p:ext uri="{BB962C8B-B14F-4D97-AF65-F5344CB8AC3E}">
        <p14:creationId xmlns:p14="http://schemas.microsoft.com/office/powerpoint/2010/main" val="1836898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re vide">
    <p:spTree>
      <p:nvGrpSpPr>
        <p:cNvPr id="1" name=""/>
        <p:cNvGrpSpPr/>
        <p:nvPr/>
      </p:nvGrpSpPr>
      <p:grpSpPr>
        <a:xfrm>
          <a:off x="0" y="0"/>
          <a:ext cx="0" cy="0"/>
          <a:chOff x="0" y="0"/>
          <a:chExt cx="0" cy="0"/>
        </a:xfrm>
      </p:grpSpPr>
      <p:sp>
        <p:nvSpPr>
          <p:cNvPr id="6" name="Espace réservé du numéro de diapositive 2">
            <a:extLst>
              <a:ext uri="{FF2B5EF4-FFF2-40B4-BE49-F238E27FC236}">
                <a16:creationId xmlns:a16="http://schemas.microsoft.com/office/drawing/2014/main" id="{2EC206DE-2B72-4B0D-8DC8-1FF66DE455DA}"/>
              </a:ext>
            </a:extLst>
          </p:cNvPr>
          <p:cNvSpPr>
            <a:spLocks noGrp="1"/>
          </p:cNvSpPr>
          <p:nvPr>
            <p:ph type="sldNum" sz="quarter" idx="10"/>
          </p:nvPr>
        </p:nvSpPr>
        <p:spPr>
          <a:xfrm>
            <a:off x="10946102" y="6305797"/>
            <a:ext cx="406120" cy="265509"/>
          </a:xfrm>
        </p:spPr>
        <p:txBody>
          <a:bodyPr/>
          <a:lstStyle/>
          <a:p>
            <a:fld id="{141B9BFE-3C81-4D75-B42C-61ABDB6EFE08}" type="slidenum">
              <a:rPr lang="fr-FR" smtClean="0"/>
              <a:pPr/>
              <a:t>‹N°›</a:t>
            </a:fld>
            <a:endParaRPr lang="fr-FR" dirty="0"/>
          </a:p>
        </p:txBody>
      </p:sp>
      <p:sp>
        <p:nvSpPr>
          <p:cNvPr id="3" name="Titre 1">
            <a:extLst>
              <a:ext uri="{FF2B5EF4-FFF2-40B4-BE49-F238E27FC236}">
                <a16:creationId xmlns:a16="http://schemas.microsoft.com/office/drawing/2014/main" id="{334E7FE0-CAD0-0626-A9A9-895D805221D5}"/>
              </a:ext>
            </a:extLst>
          </p:cNvPr>
          <p:cNvSpPr>
            <a:spLocks noGrp="1"/>
          </p:cNvSpPr>
          <p:nvPr>
            <p:ph type="title"/>
          </p:nvPr>
        </p:nvSpPr>
        <p:spPr>
          <a:xfrm>
            <a:off x="836620" y="717580"/>
            <a:ext cx="10515600" cy="674991"/>
          </a:xfrm>
        </p:spPr>
        <p:txBody>
          <a:bodyPr vert="horz" lIns="91440" tIns="45720" rIns="91440" bIns="45720" rtlCol="0" anchor="ctr">
            <a:normAutofit/>
          </a:bodyPr>
          <a:lstStyle>
            <a:lvl1pPr>
              <a:defRPr lang="fr-FR" sz="3600" b="1" i="0" dirty="0">
                <a:latin typeface="Avenir Medium" panose="02000503020000020003" pitchFamily="2" charset="0"/>
                <a:cs typeface="Arial Narrow" panose="020B0604020202020204" pitchFamily="34" charset="0"/>
              </a:defRPr>
            </a:lvl1pPr>
          </a:lstStyle>
          <a:p>
            <a:pPr marL="0" lvl="0"/>
            <a:r>
              <a:rPr lang="fr-FR"/>
              <a:t>Modifiez le style du titre</a:t>
            </a:r>
            <a:endParaRPr lang="fr-FR" dirty="0"/>
          </a:p>
        </p:txBody>
      </p:sp>
    </p:spTree>
    <p:extLst>
      <p:ext uri="{BB962C8B-B14F-4D97-AF65-F5344CB8AC3E}">
        <p14:creationId xmlns:p14="http://schemas.microsoft.com/office/powerpoint/2010/main" val="14454588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re vide">
    <p:spTree>
      <p:nvGrpSpPr>
        <p:cNvPr id="1" name=""/>
        <p:cNvGrpSpPr/>
        <p:nvPr/>
      </p:nvGrpSpPr>
      <p:grpSpPr>
        <a:xfrm>
          <a:off x="0" y="0"/>
          <a:ext cx="0" cy="0"/>
          <a:chOff x="0" y="0"/>
          <a:chExt cx="0" cy="0"/>
        </a:xfrm>
      </p:grpSpPr>
      <p:sp>
        <p:nvSpPr>
          <p:cNvPr id="6" name="Espace réservé du numéro de diapositive 2">
            <a:extLst>
              <a:ext uri="{FF2B5EF4-FFF2-40B4-BE49-F238E27FC236}">
                <a16:creationId xmlns:a16="http://schemas.microsoft.com/office/drawing/2014/main" id="{2EC206DE-2B72-4B0D-8DC8-1FF66DE455DA}"/>
              </a:ext>
            </a:extLst>
          </p:cNvPr>
          <p:cNvSpPr>
            <a:spLocks noGrp="1"/>
          </p:cNvSpPr>
          <p:nvPr>
            <p:ph type="sldNum" sz="quarter" idx="10"/>
          </p:nvPr>
        </p:nvSpPr>
        <p:spPr>
          <a:xfrm>
            <a:off x="10946102" y="6305797"/>
            <a:ext cx="406120" cy="265509"/>
          </a:xfrm>
        </p:spPr>
        <p:txBody>
          <a:bodyPr/>
          <a:lstStyle/>
          <a:p>
            <a:fld id="{141B9BFE-3C81-4D75-B42C-61ABDB6EFE08}" type="slidenum">
              <a:rPr lang="fr-FR" smtClean="0"/>
              <a:pPr/>
              <a:t>‹N°›</a:t>
            </a:fld>
            <a:endParaRPr lang="fr-FR" dirty="0"/>
          </a:p>
        </p:txBody>
      </p:sp>
    </p:spTree>
    <p:extLst>
      <p:ext uri="{BB962C8B-B14F-4D97-AF65-F5344CB8AC3E}">
        <p14:creationId xmlns:p14="http://schemas.microsoft.com/office/powerpoint/2010/main" val="27952467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ibliographie">
    <p:bg>
      <p:bgRef idx="1001">
        <a:schemeClr val="bg2"/>
      </p:bgRef>
    </p:bg>
    <p:spTree>
      <p:nvGrpSpPr>
        <p:cNvPr id="1" name=""/>
        <p:cNvGrpSpPr/>
        <p:nvPr/>
      </p:nvGrpSpPr>
      <p:grpSpPr>
        <a:xfrm>
          <a:off x="0" y="0"/>
          <a:ext cx="0" cy="0"/>
          <a:chOff x="0" y="0"/>
          <a:chExt cx="0" cy="0"/>
        </a:xfrm>
      </p:grpSpPr>
      <p:sp>
        <p:nvSpPr>
          <p:cNvPr id="7" name="Espace réservé du numéro de diapositive 2">
            <a:extLst>
              <a:ext uri="{FF2B5EF4-FFF2-40B4-BE49-F238E27FC236}">
                <a16:creationId xmlns:a16="http://schemas.microsoft.com/office/drawing/2014/main" id="{F6CE8F02-A638-4472-B6FF-452BB0262723}"/>
              </a:ext>
            </a:extLst>
          </p:cNvPr>
          <p:cNvSpPr>
            <a:spLocks noGrp="1"/>
          </p:cNvSpPr>
          <p:nvPr>
            <p:ph type="sldNum" sz="quarter" idx="11"/>
          </p:nvPr>
        </p:nvSpPr>
        <p:spPr>
          <a:xfrm>
            <a:off x="10946102" y="6305797"/>
            <a:ext cx="406120" cy="265509"/>
          </a:xfrm>
        </p:spPr>
        <p:txBody>
          <a:bodyPr/>
          <a:lstStyle/>
          <a:p>
            <a:fld id="{141B9BFE-3C81-4D75-B42C-61ABDB6EFE08}" type="slidenum">
              <a:rPr lang="fr-FR" smtClean="0"/>
              <a:pPr/>
              <a:t>‹N°›</a:t>
            </a:fld>
            <a:endParaRPr lang="fr-FR" dirty="0"/>
          </a:p>
        </p:txBody>
      </p:sp>
      <p:sp>
        <p:nvSpPr>
          <p:cNvPr id="3" name="Titre 1">
            <a:extLst>
              <a:ext uri="{FF2B5EF4-FFF2-40B4-BE49-F238E27FC236}">
                <a16:creationId xmlns:a16="http://schemas.microsoft.com/office/drawing/2014/main" id="{BA860FBF-195E-8DAE-8630-8C9E20D0FAE5}"/>
              </a:ext>
            </a:extLst>
          </p:cNvPr>
          <p:cNvSpPr txBox="1">
            <a:spLocks/>
          </p:cNvSpPr>
          <p:nvPr userDrawn="1"/>
        </p:nvSpPr>
        <p:spPr>
          <a:xfrm>
            <a:off x="836620" y="717580"/>
            <a:ext cx="10515600" cy="6749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fr-FR" sz="3600" b="1" i="0" kern="1200" dirty="0">
                <a:solidFill>
                  <a:schemeClr val="tx1"/>
                </a:solidFill>
                <a:latin typeface="Avenir Medium" panose="02000503020000020003" pitchFamily="2" charset="0"/>
                <a:ea typeface="+mj-ea"/>
                <a:cs typeface="Arial Narrow" panose="020B0604020202020204" pitchFamily="34" charset="0"/>
              </a:defRPr>
            </a:lvl1pPr>
          </a:lstStyle>
          <a:p>
            <a:r>
              <a:rPr lang="fr-FR" dirty="0"/>
              <a:t>Bibliographie</a:t>
            </a:r>
          </a:p>
        </p:txBody>
      </p:sp>
      <p:sp>
        <p:nvSpPr>
          <p:cNvPr id="10" name="ZoneTexte 9">
            <a:extLst>
              <a:ext uri="{FF2B5EF4-FFF2-40B4-BE49-F238E27FC236}">
                <a16:creationId xmlns:a16="http://schemas.microsoft.com/office/drawing/2014/main" id="{7F2EB114-2A8A-D34E-3C12-2CD5939A178C}"/>
              </a:ext>
            </a:extLst>
          </p:cNvPr>
          <p:cNvSpPr txBox="1"/>
          <p:nvPr userDrawn="1"/>
        </p:nvSpPr>
        <p:spPr>
          <a:xfrm>
            <a:off x="836620" y="1997839"/>
            <a:ext cx="5129443" cy="2862322"/>
          </a:xfrm>
          <a:prstGeom prst="rect">
            <a:avLst/>
          </a:prstGeom>
          <a:noFill/>
        </p:spPr>
        <p:txBody>
          <a:bodyPr wrap="square" rtlCol="0">
            <a:spAutoFit/>
          </a:bodyPr>
          <a:lstStyle/>
          <a:p>
            <a:pPr marL="285750" indent="-285750">
              <a:buSzPct val="60000"/>
              <a:buFontTx/>
              <a:buBlip>
                <a:blip r:embed="rId2"/>
              </a:buBlip>
            </a:pPr>
            <a:r>
              <a:rPr lang="fr-FR" sz="1200" b="1" i="0" u="none" strike="noStrike" dirty="0">
                <a:solidFill>
                  <a:schemeClr val="bg1">
                    <a:lumMod val="40000"/>
                    <a:lumOff val="60000"/>
                  </a:schemeClr>
                </a:solidFill>
                <a:effectLst/>
                <a:latin typeface="Avenir Book" panose="02000503020000020003" pitchFamily="2" charset="0"/>
              </a:rPr>
              <a:t>UT ENIM </a:t>
            </a:r>
            <a:r>
              <a:rPr lang="fr-FR" sz="1200" b="0" i="0" u="none" strike="noStrike" dirty="0">
                <a:solidFill>
                  <a:schemeClr val="tx1"/>
                </a:solidFill>
                <a:effectLst/>
                <a:latin typeface="Avenir Book" panose="02000503020000020003" pitchFamily="2" charset="0"/>
              </a:rPr>
              <a:t>ad minima </a:t>
            </a:r>
            <a:r>
              <a:rPr lang="fr-FR" sz="1200" b="0" i="0" u="none" strike="noStrike" dirty="0" err="1">
                <a:solidFill>
                  <a:schemeClr val="tx1"/>
                </a:solidFill>
                <a:effectLst/>
                <a:latin typeface="Avenir Book" panose="02000503020000020003" pitchFamily="2" charset="0"/>
              </a:rPr>
              <a:t>veniam</a:t>
            </a:r>
            <a:r>
              <a:rPr lang="fr-FR" sz="1200" b="0" i="0" u="none" strike="noStrike" dirty="0">
                <a:solidFill>
                  <a:schemeClr val="tx1"/>
                </a:solidFill>
                <a:effectLst/>
                <a:latin typeface="Avenir Book" panose="02000503020000020003" pitchFamily="2" charset="0"/>
              </a:rPr>
              <a:t>, </a:t>
            </a:r>
            <a:r>
              <a:rPr lang="fr-FR" sz="1200" b="0" i="1" u="none" strike="noStrike" dirty="0" err="1">
                <a:solidFill>
                  <a:schemeClr val="tx1"/>
                </a:solidFill>
                <a:effectLst/>
                <a:latin typeface="Avenir Book" panose="02000503020000020003" pitchFamily="2" charset="0"/>
              </a:rPr>
              <a:t>quis</a:t>
            </a:r>
            <a:r>
              <a:rPr lang="fr-FR" sz="1200" b="0" i="1" u="none" strike="noStrike" dirty="0">
                <a:solidFill>
                  <a:schemeClr val="tx1"/>
                </a:solidFill>
                <a:effectLst/>
                <a:latin typeface="Avenir Book" panose="02000503020000020003" pitchFamily="2" charset="0"/>
              </a:rPr>
              <a:t> nostrum </a:t>
            </a:r>
            <a:r>
              <a:rPr lang="fr-FR" sz="1200" b="0" i="1" u="none" strike="noStrike" dirty="0" err="1">
                <a:solidFill>
                  <a:schemeClr val="tx1"/>
                </a:solidFill>
                <a:effectLst/>
                <a:latin typeface="Avenir Book" panose="02000503020000020003" pitchFamily="2" charset="0"/>
              </a:rPr>
              <a:t>exercitationem</a:t>
            </a:r>
            <a:r>
              <a:rPr lang="fr-FR" sz="1200" b="0" i="1" u="none" strike="noStrike" dirty="0">
                <a:solidFill>
                  <a:schemeClr val="tx1"/>
                </a:solidFill>
                <a:effectLst/>
                <a:latin typeface="Avenir Book" panose="02000503020000020003" pitchFamily="2" charset="0"/>
              </a:rPr>
              <a:t> </a:t>
            </a:r>
            <a:r>
              <a:rPr lang="fr-FR" sz="1200" b="0" i="1" u="none" strike="noStrike" dirty="0" err="1">
                <a:solidFill>
                  <a:schemeClr val="tx1"/>
                </a:solidFill>
                <a:effectLst/>
                <a:latin typeface="Avenir Book" panose="02000503020000020003" pitchFamily="2" charset="0"/>
              </a:rPr>
              <a:t>ullam</a:t>
            </a:r>
            <a:r>
              <a:rPr lang="fr-FR" sz="1200" b="0" i="1" u="none" strike="noStrike" dirty="0">
                <a:solidFill>
                  <a:schemeClr val="tx1"/>
                </a:solidFill>
                <a:effectLst/>
                <a:latin typeface="Avenir Book" panose="02000503020000020003" pitchFamily="2" charset="0"/>
              </a:rPr>
              <a:t> corporis </a:t>
            </a:r>
            <a:r>
              <a:rPr lang="fr-FR" sz="1200" b="0" i="1" u="none" strike="noStrike" dirty="0" err="1">
                <a:solidFill>
                  <a:schemeClr val="tx1"/>
                </a:solidFill>
                <a:effectLst/>
                <a:latin typeface="Avenir Book" panose="02000503020000020003" pitchFamily="2" charset="0"/>
              </a:rPr>
              <a:t>suscipit</a:t>
            </a:r>
            <a:r>
              <a:rPr lang="fr-FR" sz="1200" b="0" i="1" u="none" strike="noStrike" dirty="0">
                <a:solidFill>
                  <a:schemeClr val="tx1"/>
                </a:solidFill>
                <a:effectLst/>
                <a:latin typeface="Avenir Book" panose="02000503020000020003" pitchFamily="2" charset="0"/>
              </a:rPr>
              <a:t> </a:t>
            </a:r>
            <a:r>
              <a:rPr lang="fr-FR" sz="1200" b="0" i="1" u="none" strike="noStrike" dirty="0" err="1">
                <a:solidFill>
                  <a:schemeClr val="tx1"/>
                </a:solidFill>
                <a:effectLst/>
                <a:latin typeface="Avenir Book" panose="02000503020000020003" pitchFamily="2" charset="0"/>
              </a:rPr>
              <a:t>laboriosam</a:t>
            </a:r>
            <a:r>
              <a:rPr lang="fr-FR" sz="1200" b="0" i="0" u="none" strike="noStrike" dirty="0">
                <a:solidFill>
                  <a:schemeClr val="tx1"/>
                </a:solidFill>
                <a:effectLst/>
                <a:latin typeface="Avenir Book" panose="02000503020000020003" pitchFamily="2" charset="0"/>
              </a:rPr>
              <a:t>, </a:t>
            </a:r>
            <a:r>
              <a:rPr lang="fr-FR" sz="1200" b="0" i="0" u="none" strike="noStrike" dirty="0" err="1">
                <a:solidFill>
                  <a:schemeClr val="tx1"/>
                </a:solidFill>
                <a:effectLst/>
                <a:latin typeface="Avenir Book" panose="02000503020000020003" pitchFamily="2" charset="0"/>
              </a:rPr>
              <a:t>nisi</a:t>
            </a:r>
            <a:r>
              <a:rPr lang="fr-FR" sz="1200" b="0" i="0" u="none" strike="noStrike" dirty="0">
                <a:solidFill>
                  <a:schemeClr val="tx1"/>
                </a:solidFill>
                <a:effectLst/>
                <a:latin typeface="Avenir Book" panose="02000503020000020003" pitchFamily="2" charset="0"/>
              </a:rPr>
              <a:t> ut </a:t>
            </a:r>
            <a:r>
              <a:rPr lang="fr-FR" sz="1200" b="0" i="0" u="none" strike="noStrike" dirty="0" err="1">
                <a:solidFill>
                  <a:schemeClr val="tx1"/>
                </a:solidFill>
                <a:effectLst/>
                <a:latin typeface="Avenir Book" panose="02000503020000020003" pitchFamily="2" charset="0"/>
              </a:rPr>
              <a:t>aliquid</a:t>
            </a:r>
            <a:r>
              <a:rPr lang="fr-FR" sz="1200" b="0" i="0" u="none" strike="noStrike" dirty="0">
                <a:solidFill>
                  <a:schemeClr val="tx1"/>
                </a:solidFill>
                <a:effectLst/>
                <a:latin typeface="Avenir Book" panose="02000503020000020003" pitchFamily="2" charset="0"/>
              </a:rPr>
              <a:t> ex </a:t>
            </a:r>
            <a:r>
              <a:rPr lang="fr-FR" sz="1200" b="0" i="0" u="none" strike="noStrike" dirty="0" err="1">
                <a:solidFill>
                  <a:schemeClr val="tx1"/>
                </a:solidFill>
                <a:effectLst/>
                <a:latin typeface="Avenir Book" panose="02000503020000020003" pitchFamily="2" charset="0"/>
              </a:rPr>
              <a:t>ea</a:t>
            </a:r>
            <a:r>
              <a:rPr lang="fr-FR" sz="1200" b="0" i="0" u="none" strike="noStrike" dirty="0">
                <a:solidFill>
                  <a:schemeClr val="tx1"/>
                </a:solidFill>
                <a:effectLst/>
                <a:latin typeface="Avenir Book" panose="02000503020000020003" pitchFamily="2" charset="0"/>
              </a:rPr>
              <a:t> </a:t>
            </a:r>
            <a:r>
              <a:rPr lang="fr-FR" sz="1200" b="0" i="0" u="none" strike="noStrike" dirty="0" err="1">
                <a:solidFill>
                  <a:schemeClr val="tx1"/>
                </a:solidFill>
                <a:effectLst/>
                <a:latin typeface="Avenir Book" panose="02000503020000020003" pitchFamily="2" charset="0"/>
              </a:rPr>
              <a:t>commodi</a:t>
            </a:r>
            <a:r>
              <a:rPr lang="fr-FR" sz="1200" b="0" i="0" u="none" strike="noStrike" dirty="0">
                <a:solidFill>
                  <a:schemeClr val="tx1"/>
                </a:solidFill>
                <a:effectLst/>
                <a:latin typeface="Avenir Book" panose="02000503020000020003" pitchFamily="2" charset="0"/>
              </a:rPr>
              <a:t> </a:t>
            </a:r>
            <a:r>
              <a:rPr lang="fr-FR" sz="1200" b="0" i="0" u="none" strike="noStrike" dirty="0" err="1">
                <a:solidFill>
                  <a:schemeClr val="tx1"/>
                </a:solidFill>
                <a:effectLst/>
                <a:latin typeface="Avenir Book" panose="02000503020000020003" pitchFamily="2" charset="0"/>
              </a:rPr>
              <a:t>consequatur</a:t>
            </a:r>
            <a:r>
              <a:rPr lang="fr-FR" sz="1200" b="0" i="0" u="none" strike="noStrike" dirty="0">
                <a:solidFill>
                  <a:schemeClr val="tx1"/>
                </a:solidFill>
                <a:effectLst/>
                <a:latin typeface="Avenir Book" panose="02000503020000020003" pitchFamily="2" charset="0"/>
              </a:rPr>
              <a:t>?</a:t>
            </a:r>
          </a:p>
          <a:p>
            <a:pPr marL="0" indent="0">
              <a:buSzPct val="60000"/>
              <a:buFontTx/>
              <a:buNone/>
            </a:pPr>
            <a:endParaRPr lang="fr-FR" sz="1200" b="0" i="0" u="none" strike="noStrike" dirty="0">
              <a:solidFill>
                <a:schemeClr val="tx1"/>
              </a:solidFill>
              <a:effectLst/>
              <a:latin typeface="Avenir Book" panose="02000503020000020003" pitchFamily="2" charset="0"/>
            </a:endParaRPr>
          </a:p>
          <a:p>
            <a:pPr marL="285750" indent="-285750">
              <a:buSzPct val="60000"/>
              <a:buFontTx/>
              <a:buBlip>
                <a:blip r:embed="rId2"/>
              </a:buBlip>
            </a:pPr>
            <a:r>
              <a:rPr lang="fr-FR" sz="1200" b="1" i="0" u="none" strike="noStrike" kern="1200" dirty="0">
                <a:solidFill>
                  <a:schemeClr val="bg1">
                    <a:lumMod val="40000"/>
                    <a:lumOff val="60000"/>
                  </a:schemeClr>
                </a:solidFill>
                <a:effectLst/>
                <a:latin typeface="Avenir Book" panose="02000503020000020003" pitchFamily="2" charset="0"/>
                <a:ea typeface="+mn-ea"/>
                <a:cs typeface="+mn-cs"/>
              </a:rPr>
              <a:t>NEQUE</a:t>
            </a:r>
            <a:r>
              <a:rPr lang="fr-FR" sz="1200" b="0" i="0" u="none" strike="noStrike" kern="1200" dirty="0">
                <a:solidFill>
                  <a:schemeClr val="tx1"/>
                </a:solidFill>
                <a:effectLst/>
                <a:latin typeface="Avenir Book" panose="02000503020000020003" pitchFamily="2" charset="0"/>
                <a:ea typeface="+mn-ea"/>
                <a:cs typeface="+mn-cs"/>
              </a:rPr>
              <a:t> </a:t>
            </a:r>
            <a:r>
              <a:rPr lang="fr-FR" sz="1200" b="0" i="0" u="none" strike="noStrike" kern="1200" dirty="0" err="1">
                <a:solidFill>
                  <a:schemeClr val="tx1"/>
                </a:solidFill>
                <a:effectLst/>
                <a:latin typeface="Avenir Book" panose="02000503020000020003" pitchFamily="2" charset="0"/>
                <a:ea typeface="+mn-ea"/>
                <a:cs typeface="+mn-cs"/>
              </a:rPr>
              <a:t>porro</a:t>
            </a:r>
            <a:r>
              <a:rPr lang="fr-FR" sz="1200" b="0" i="0" u="none" strike="noStrike" kern="1200" dirty="0">
                <a:solidFill>
                  <a:schemeClr val="tx1"/>
                </a:solidFill>
                <a:effectLst/>
                <a:latin typeface="Avenir Book" panose="02000503020000020003" pitchFamily="2" charset="0"/>
                <a:ea typeface="+mn-ea"/>
                <a:cs typeface="+mn-cs"/>
              </a:rPr>
              <a:t> </a:t>
            </a:r>
            <a:r>
              <a:rPr lang="fr-FR" sz="1200" b="0" i="0" u="none" strike="noStrike" kern="1200" dirty="0" err="1">
                <a:solidFill>
                  <a:schemeClr val="tx1"/>
                </a:solidFill>
                <a:effectLst/>
                <a:latin typeface="Avenir Book" panose="02000503020000020003" pitchFamily="2" charset="0"/>
                <a:ea typeface="+mn-ea"/>
                <a:cs typeface="+mn-cs"/>
              </a:rPr>
              <a:t>quisquam</a:t>
            </a:r>
            <a:r>
              <a:rPr lang="fr-FR" sz="1200" b="0" i="0" u="none" strike="noStrike" kern="1200" dirty="0">
                <a:solidFill>
                  <a:schemeClr val="tx1"/>
                </a:solidFill>
                <a:effectLst/>
                <a:latin typeface="Avenir Book" panose="02000503020000020003" pitchFamily="2" charset="0"/>
                <a:ea typeface="+mn-ea"/>
                <a:cs typeface="+mn-cs"/>
              </a:rPr>
              <a:t> est, </a:t>
            </a:r>
            <a:r>
              <a:rPr lang="fr-FR" sz="1200" b="0" i="1" u="none" strike="noStrike" kern="1200" dirty="0">
                <a:solidFill>
                  <a:schemeClr val="tx1"/>
                </a:solidFill>
                <a:effectLst/>
                <a:latin typeface="Avenir Book" panose="02000503020000020003" pitchFamily="2" charset="0"/>
                <a:ea typeface="+mn-ea"/>
                <a:cs typeface="+mn-cs"/>
              </a:rPr>
              <a:t>qui </a:t>
            </a:r>
            <a:r>
              <a:rPr lang="fr-FR" sz="1200" b="0" i="1" u="none" strike="noStrike" kern="1200" dirty="0" err="1">
                <a:solidFill>
                  <a:schemeClr val="tx1"/>
                </a:solidFill>
                <a:effectLst/>
                <a:latin typeface="Avenir Book" panose="02000503020000020003" pitchFamily="2" charset="0"/>
                <a:ea typeface="+mn-ea"/>
                <a:cs typeface="+mn-cs"/>
              </a:rPr>
              <a:t>dolorem</a:t>
            </a:r>
            <a:r>
              <a:rPr lang="fr-FR" sz="1200" b="0" i="1" u="none" strike="noStrike" kern="1200" dirty="0">
                <a:solidFill>
                  <a:schemeClr val="tx1"/>
                </a:solidFill>
                <a:effectLst/>
                <a:latin typeface="Avenir Book" panose="02000503020000020003" pitchFamily="2" charset="0"/>
                <a:ea typeface="+mn-ea"/>
                <a:cs typeface="+mn-cs"/>
              </a:rPr>
              <a:t> ipsum quia </a:t>
            </a:r>
            <a:r>
              <a:rPr lang="fr-FR" sz="1200" b="0" i="1" u="none" strike="noStrike" kern="1200" dirty="0" err="1">
                <a:solidFill>
                  <a:schemeClr val="tx1"/>
                </a:solidFill>
                <a:effectLst/>
                <a:latin typeface="Avenir Book" panose="02000503020000020003" pitchFamily="2" charset="0"/>
                <a:ea typeface="+mn-ea"/>
                <a:cs typeface="+mn-cs"/>
              </a:rPr>
              <a:t>dolor</a:t>
            </a:r>
            <a:r>
              <a:rPr lang="fr-FR" sz="1200" b="0" i="1" u="none" strike="noStrike" kern="1200" dirty="0">
                <a:solidFill>
                  <a:schemeClr val="tx1"/>
                </a:solidFill>
                <a:effectLst/>
                <a:latin typeface="Avenir Book" panose="02000503020000020003" pitchFamily="2" charset="0"/>
                <a:ea typeface="+mn-ea"/>
                <a:cs typeface="+mn-cs"/>
              </a:rPr>
              <a:t> </a:t>
            </a:r>
            <a:r>
              <a:rPr lang="fr-FR" sz="1200" b="0" i="1" u="none" strike="noStrike" kern="1200" dirty="0" err="1">
                <a:solidFill>
                  <a:schemeClr val="tx1"/>
                </a:solidFill>
                <a:effectLst/>
                <a:latin typeface="Avenir Book" panose="02000503020000020003" pitchFamily="2" charset="0"/>
                <a:ea typeface="+mn-ea"/>
                <a:cs typeface="+mn-cs"/>
              </a:rPr>
              <a:t>sit</a:t>
            </a:r>
            <a:r>
              <a:rPr lang="fr-FR" sz="1200" b="0" i="1" u="none" strike="noStrike" kern="1200" dirty="0">
                <a:solidFill>
                  <a:schemeClr val="tx1"/>
                </a:solidFill>
                <a:effectLst/>
                <a:latin typeface="Avenir Book" panose="02000503020000020003" pitchFamily="2" charset="0"/>
                <a:ea typeface="+mn-ea"/>
                <a:cs typeface="+mn-cs"/>
              </a:rPr>
              <a:t> </a:t>
            </a:r>
            <a:r>
              <a:rPr lang="fr-FR" sz="1200" b="0" i="1" u="none" strike="noStrike" kern="1200" dirty="0" err="1">
                <a:solidFill>
                  <a:schemeClr val="tx1"/>
                </a:solidFill>
                <a:effectLst/>
                <a:latin typeface="Avenir Book" panose="02000503020000020003" pitchFamily="2" charset="0"/>
                <a:ea typeface="+mn-ea"/>
                <a:cs typeface="+mn-cs"/>
              </a:rPr>
              <a:t>amet</a:t>
            </a:r>
            <a:r>
              <a:rPr lang="fr-FR" sz="1200" b="0" i="1" u="none" strike="noStrike" kern="1200" dirty="0">
                <a:solidFill>
                  <a:schemeClr val="tx1"/>
                </a:solidFill>
                <a:effectLst/>
                <a:latin typeface="Avenir Book" panose="02000503020000020003" pitchFamily="2" charset="0"/>
                <a:ea typeface="+mn-ea"/>
                <a:cs typeface="+mn-cs"/>
              </a:rPr>
              <a:t>, </a:t>
            </a:r>
            <a:r>
              <a:rPr lang="fr-FR" sz="1200" b="0" i="1" u="none" strike="noStrike" kern="1200" dirty="0" err="1">
                <a:solidFill>
                  <a:schemeClr val="tx1"/>
                </a:solidFill>
                <a:effectLst/>
                <a:latin typeface="Avenir Book" panose="02000503020000020003" pitchFamily="2" charset="0"/>
                <a:ea typeface="+mn-ea"/>
                <a:cs typeface="+mn-cs"/>
              </a:rPr>
              <a:t>consectetur</a:t>
            </a:r>
            <a:r>
              <a:rPr lang="fr-FR" sz="1200" b="0" i="0" u="none" strike="noStrike" kern="1200" dirty="0">
                <a:solidFill>
                  <a:schemeClr val="tx1"/>
                </a:solidFill>
                <a:effectLst/>
                <a:latin typeface="Avenir Book" panose="02000503020000020003" pitchFamily="2" charset="0"/>
                <a:ea typeface="+mn-ea"/>
                <a:cs typeface="+mn-cs"/>
              </a:rPr>
              <a:t>, </a:t>
            </a:r>
            <a:r>
              <a:rPr lang="fr-FR" sz="1200" b="0" i="0" u="none" strike="noStrike" kern="1200" dirty="0" err="1">
                <a:solidFill>
                  <a:schemeClr val="tx1"/>
                </a:solidFill>
                <a:effectLst/>
                <a:latin typeface="Avenir Book" panose="02000503020000020003" pitchFamily="2" charset="0"/>
                <a:ea typeface="+mn-ea"/>
                <a:cs typeface="+mn-cs"/>
              </a:rPr>
              <a:t>adipisci</a:t>
            </a:r>
            <a:r>
              <a:rPr lang="fr-FR" sz="1200" b="0" i="0" u="none" strike="noStrike" kern="1200" dirty="0">
                <a:solidFill>
                  <a:schemeClr val="tx1"/>
                </a:solidFill>
                <a:effectLst/>
                <a:latin typeface="Avenir Book" panose="02000503020000020003" pitchFamily="2" charset="0"/>
                <a:ea typeface="+mn-ea"/>
                <a:cs typeface="+mn-cs"/>
              </a:rPr>
              <a:t> </a:t>
            </a:r>
            <a:r>
              <a:rPr lang="fr-FR" sz="1200" b="0" i="0" u="none" strike="noStrike" kern="1200" dirty="0" err="1">
                <a:solidFill>
                  <a:schemeClr val="tx1"/>
                </a:solidFill>
                <a:effectLst/>
                <a:latin typeface="Avenir Book" panose="02000503020000020003" pitchFamily="2" charset="0"/>
                <a:ea typeface="+mn-ea"/>
                <a:cs typeface="+mn-cs"/>
              </a:rPr>
              <a:t>velit</a:t>
            </a:r>
            <a:r>
              <a:rPr lang="fr-FR" sz="1200" b="0" i="0" u="none" strike="noStrike" kern="1200" dirty="0">
                <a:solidFill>
                  <a:schemeClr val="tx1"/>
                </a:solidFill>
                <a:effectLst/>
                <a:latin typeface="Avenir Book" panose="02000503020000020003" pitchFamily="2" charset="0"/>
                <a:ea typeface="+mn-ea"/>
                <a:cs typeface="+mn-cs"/>
              </a:rPr>
              <a:t>.</a:t>
            </a:r>
          </a:p>
          <a:p>
            <a:pPr marL="0" indent="0">
              <a:buSzPct val="60000"/>
              <a:buFontTx/>
              <a:buNone/>
            </a:pPr>
            <a:endParaRPr lang="fr-FR" sz="1200" b="0" i="0" u="none" strike="noStrike" kern="1200" dirty="0">
              <a:solidFill>
                <a:schemeClr val="tx1"/>
              </a:solidFill>
              <a:effectLst/>
              <a:latin typeface="Avenir Book" panose="02000503020000020003" pitchFamily="2" charset="0"/>
              <a:ea typeface="+mn-ea"/>
              <a:cs typeface="+mn-cs"/>
            </a:endParaRPr>
          </a:p>
          <a:p>
            <a:pPr marL="285750" indent="-285750">
              <a:buSzPct val="60000"/>
              <a:buFontTx/>
              <a:buBlip>
                <a:blip r:embed="rId2"/>
              </a:buBlip>
            </a:pPr>
            <a:r>
              <a:rPr lang="fr-FR" sz="1200" b="0" i="0" u="none" strike="noStrike" kern="1200" dirty="0">
                <a:solidFill>
                  <a:schemeClr val="tx1"/>
                </a:solidFill>
                <a:effectLst/>
                <a:latin typeface="Avenir Book" panose="02000503020000020003" pitchFamily="2" charset="0"/>
                <a:ea typeface="+mn-ea"/>
                <a:cs typeface="+mn-cs"/>
              </a:rPr>
              <a:t> </a:t>
            </a:r>
            <a:r>
              <a:rPr lang="fr-FR" sz="1200" b="1" i="0" u="none" strike="noStrike" kern="1200" dirty="0">
                <a:solidFill>
                  <a:schemeClr val="bg1">
                    <a:lumMod val="40000"/>
                    <a:lumOff val="60000"/>
                  </a:schemeClr>
                </a:solidFill>
                <a:effectLst/>
                <a:latin typeface="Avenir Book" panose="02000503020000020003" pitchFamily="2" charset="0"/>
                <a:ea typeface="+mn-ea"/>
                <a:cs typeface="+mn-cs"/>
              </a:rPr>
              <a:t>SED QUIA </a:t>
            </a:r>
            <a:r>
              <a:rPr lang="fr-FR" sz="1200" b="0" i="1" u="none" strike="noStrike" kern="1200" dirty="0">
                <a:solidFill>
                  <a:schemeClr val="tx1"/>
                </a:solidFill>
                <a:effectLst/>
                <a:latin typeface="Avenir Book" panose="02000503020000020003" pitchFamily="2" charset="0"/>
                <a:ea typeface="+mn-ea"/>
                <a:cs typeface="+mn-cs"/>
              </a:rPr>
              <a:t>non </a:t>
            </a:r>
            <a:r>
              <a:rPr lang="fr-FR" sz="1200" b="0" i="1" u="none" strike="noStrike" kern="1200" dirty="0" err="1">
                <a:solidFill>
                  <a:schemeClr val="tx1"/>
                </a:solidFill>
                <a:effectLst/>
                <a:latin typeface="Avenir Book" panose="02000503020000020003" pitchFamily="2" charset="0"/>
                <a:ea typeface="+mn-ea"/>
                <a:cs typeface="+mn-cs"/>
              </a:rPr>
              <a:t>numquam</a:t>
            </a:r>
            <a:r>
              <a:rPr lang="fr-FR" sz="1200" b="0" i="1" u="none" strike="noStrike" kern="1200" dirty="0">
                <a:solidFill>
                  <a:schemeClr val="tx1"/>
                </a:solidFill>
                <a:effectLst/>
                <a:latin typeface="Avenir Book" panose="02000503020000020003" pitchFamily="2" charset="0"/>
                <a:ea typeface="+mn-ea"/>
                <a:cs typeface="+mn-cs"/>
              </a:rPr>
              <a:t> </a:t>
            </a:r>
            <a:r>
              <a:rPr lang="fr-FR" sz="1200" b="0" i="1" u="none" strike="noStrike" kern="1200" dirty="0" err="1">
                <a:solidFill>
                  <a:schemeClr val="tx1"/>
                </a:solidFill>
                <a:effectLst/>
                <a:latin typeface="Avenir Book" panose="02000503020000020003" pitchFamily="2" charset="0"/>
                <a:ea typeface="+mn-ea"/>
                <a:cs typeface="+mn-cs"/>
              </a:rPr>
              <a:t>eius</a:t>
            </a:r>
            <a:r>
              <a:rPr lang="fr-FR" sz="1200" b="0" i="1" u="none" strike="noStrike" kern="1200" dirty="0">
                <a:solidFill>
                  <a:schemeClr val="tx1"/>
                </a:solidFill>
                <a:effectLst/>
                <a:latin typeface="Avenir Book" panose="02000503020000020003" pitchFamily="2" charset="0"/>
                <a:ea typeface="+mn-ea"/>
                <a:cs typeface="+mn-cs"/>
              </a:rPr>
              <a:t> </a:t>
            </a:r>
            <a:r>
              <a:rPr lang="fr-FR" sz="1200" b="0" i="1" u="none" strike="noStrike" kern="1200" dirty="0" err="1">
                <a:solidFill>
                  <a:schemeClr val="tx1"/>
                </a:solidFill>
                <a:effectLst/>
                <a:latin typeface="Avenir Book" panose="02000503020000020003" pitchFamily="2" charset="0"/>
                <a:ea typeface="+mn-ea"/>
                <a:cs typeface="+mn-cs"/>
              </a:rPr>
              <a:t>modi</a:t>
            </a:r>
            <a:r>
              <a:rPr lang="fr-FR" sz="1200" b="0" i="1" u="none" strike="noStrike" kern="1200" dirty="0">
                <a:solidFill>
                  <a:schemeClr val="tx1"/>
                </a:solidFill>
                <a:effectLst/>
                <a:latin typeface="Avenir Book" panose="02000503020000020003" pitchFamily="2" charset="0"/>
                <a:ea typeface="+mn-ea"/>
                <a:cs typeface="+mn-cs"/>
              </a:rPr>
              <a:t> </a:t>
            </a:r>
            <a:r>
              <a:rPr lang="fr-FR" sz="1200" b="0" i="1" u="none" strike="noStrike" kern="1200" dirty="0" err="1">
                <a:solidFill>
                  <a:schemeClr val="tx1"/>
                </a:solidFill>
                <a:effectLst/>
                <a:latin typeface="Avenir Book" panose="02000503020000020003" pitchFamily="2" charset="0"/>
                <a:ea typeface="+mn-ea"/>
                <a:cs typeface="+mn-cs"/>
              </a:rPr>
              <a:t>tempora</a:t>
            </a:r>
            <a:r>
              <a:rPr lang="fr-FR" sz="1200" b="0" i="1" u="none" strike="noStrike" kern="1200" dirty="0">
                <a:solidFill>
                  <a:schemeClr val="tx1"/>
                </a:solidFill>
                <a:effectLst/>
                <a:latin typeface="Avenir Book" panose="02000503020000020003" pitchFamily="2" charset="0"/>
                <a:ea typeface="+mn-ea"/>
                <a:cs typeface="+mn-cs"/>
              </a:rPr>
              <a:t> </a:t>
            </a:r>
            <a:r>
              <a:rPr lang="fr-FR" sz="1200" b="0" i="1" u="none" strike="noStrike" kern="1200" dirty="0" err="1">
                <a:solidFill>
                  <a:schemeClr val="tx1"/>
                </a:solidFill>
                <a:effectLst/>
                <a:latin typeface="Avenir Book" panose="02000503020000020003" pitchFamily="2" charset="0"/>
                <a:ea typeface="+mn-ea"/>
                <a:cs typeface="+mn-cs"/>
              </a:rPr>
              <a:t>incidunt</a:t>
            </a:r>
            <a:r>
              <a:rPr lang="fr-FR" sz="1200" b="0" i="1" u="none" strike="noStrike" kern="1200" dirty="0">
                <a:solidFill>
                  <a:schemeClr val="tx1"/>
                </a:solidFill>
                <a:effectLst/>
                <a:latin typeface="Avenir Book" panose="02000503020000020003" pitchFamily="2" charset="0"/>
                <a:ea typeface="+mn-ea"/>
                <a:cs typeface="+mn-cs"/>
              </a:rPr>
              <a:t> ut </a:t>
            </a:r>
            <a:r>
              <a:rPr lang="fr-FR" sz="1200" b="0" i="1" u="none" strike="noStrike" kern="1200" dirty="0" err="1">
                <a:solidFill>
                  <a:schemeClr val="tx1"/>
                </a:solidFill>
                <a:effectLst/>
                <a:latin typeface="Avenir Book" panose="02000503020000020003" pitchFamily="2" charset="0"/>
                <a:ea typeface="+mn-ea"/>
                <a:cs typeface="+mn-cs"/>
              </a:rPr>
              <a:t>labore</a:t>
            </a:r>
            <a:r>
              <a:rPr lang="fr-FR" sz="1200" b="0" i="1" u="none" strike="noStrike" kern="1200" dirty="0">
                <a:solidFill>
                  <a:schemeClr val="tx1"/>
                </a:solidFill>
                <a:effectLst/>
                <a:latin typeface="Avenir Book" panose="02000503020000020003" pitchFamily="2" charset="0"/>
                <a:ea typeface="+mn-ea"/>
                <a:cs typeface="+mn-cs"/>
              </a:rPr>
              <a:t> </a:t>
            </a:r>
            <a:r>
              <a:rPr lang="fr-FR" sz="1200" b="0" i="0" u="none" strike="noStrike" kern="1200" dirty="0">
                <a:solidFill>
                  <a:schemeClr val="tx1"/>
                </a:solidFill>
                <a:effectLst/>
                <a:latin typeface="Avenir Book" panose="02000503020000020003" pitchFamily="2" charset="0"/>
                <a:ea typeface="+mn-ea"/>
                <a:cs typeface="+mn-cs"/>
              </a:rPr>
              <a:t>et </a:t>
            </a:r>
            <a:r>
              <a:rPr lang="fr-FR" sz="1200" b="0" i="0" u="none" strike="noStrike" kern="1200" dirty="0" err="1">
                <a:solidFill>
                  <a:schemeClr val="tx1"/>
                </a:solidFill>
                <a:effectLst/>
                <a:latin typeface="Avenir Book" panose="02000503020000020003" pitchFamily="2" charset="0"/>
                <a:ea typeface="+mn-ea"/>
                <a:cs typeface="+mn-cs"/>
              </a:rPr>
              <a:t>dolore</a:t>
            </a:r>
            <a:r>
              <a:rPr lang="fr-FR" sz="1200" b="0" i="0" u="none" strike="noStrike" kern="1200" dirty="0">
                <a:solidFill>
                  <a:schemeClr val="tx1"/>
                </a:solidFill>
                <a:effectLst/>
                <a:latin typeface="Avenir Book" panose="02000503020000020003" pitchFamily="2" charset="0"/>
                <a:ea typeface="+mn-ea"/>
                <a:cs typeface="+mn-cs"/>
              </a:rPr>
              <a:t> </a:t>
            </a:r>
            <a:r>
              <a:rPr lang="fr-FR" sz="1200" b="0" i="0" u="none" strike="noStrike" kern="1200" dirty="0" err="1">
                <a:solidFill>
                  <a:schemeClr val="tx1"/>
                </a:solidFill>
                <a:effectLst/>
                <a:latin typeface="Avenir Book" panose="02000503020000020003" pitchFamily="2" charset="0"/>
                <a:ea typeface="+mn-ea"/>
                <a:cs typeface="+mn-cs"/>
              </a:rPr>
              <a:t>magnam</a:t>
            </a:r>
            <a:r>
              <a:rPr lang="fr-FR" sz="1200" b="0" i="0" u="none" strike="noStrike" kern="1200" dirty="0">
                <a:solidFill>
                  <a:schemeClr val="tx1"/>
                </a:solidFill>
                <a:effectLst/>
                <a:latin typeface="Avenir Book" panose="02000503020000020003" pitchFamily="2" charset="0"/>
                <a:ea typeface="+mn-ea"/>
                <a:cs typeface="+mn-cs"/>
              </a:rPr>
              <a:t> </a:t>
            </a:r>
            <a:r>
              <a:rPr lang="fr-FR" sz="1200" b="0" i="0" u="none" strike="noStrike" kern="1200" dirty="0" err="1">
                <a:solidFill>
                  <a:schemeClr val="tx1"/>
                </a:solidFill>
                <a:effectLst/>
                <a:latin typeface="Avenir Book" panose="02000503020000020003" pitchFamily="2" charset="0"/>
                <a:ea typeface="+mn-ea"/>
                <a:cs typeface="+mn-cs"/>
              </a:rPr>
              <a:t>aliquam</a:t>
            </a:r>
            <a:r>
              <a:rPr lang="fr-FR" sz="1200" b="0" i="0" u="none" strike="noStrike" kern="1200" dirty="0">
                <a:solidFill>
                  <a:schemeClr val="tx1"/>
                </a:solidFill>
                <a:effectLst/>
                <a:latin typeface="Avenir Book" panose="02000503020000020003" pitchFamily="2" charset="0"/>
                <a:ea typeface="+mn-ea"/>
                <a:cs typeface="+mn-cs"/>
              </a:rPr>
              <a:t> </a:t>
            </a:r>
            <a:r>
              <a:rPr lang="fr-FR" sz="1200" b="0" i="0" u="none" strike="noStrike" kern="1200" dirty="0" err="1">
                <a:solidFill>
                  <a:schemeClr val="tx1"/>
                </a:solidFill>
                <a:effectLst/>
                <a:latin typeface="Avenir Book" panose="02000503020000020003" pitchFamily="2" charset="0"/>
                <a:ea typeface="+mn-ea"/>
                <a:cs typeface="+mn-cs"/>
              </a:rPr>
              <a:t>quaerat</a:t>
            </a:r>
            <a:r>
              <a:rPr lang="fr-FR" sz="1200" b="0" i="0" u="none" strike="noStrike" kern="1200" dirty="0">
                <a:solidFill>
                  <a:schemeClr val="tx1"/>
                </a:solidFill>
                <a:effectLst/>
                <a:latin typeface="Avenir Book" panose="02000503020000020003" pitchFamily="2" charset="0"/>
                <a:ea typeface="+mn-ea"/>
                <a:cs typeface="+mn-cs"/>
              </a:rPr>
              <a:t> </a:t>
            </a:r>
            <a:r>
              <a:rPr lang="fr-FR" sz="1200" b="0" i="0" u="none" strike="noStrike" kern="1200" dirty="0" err="1">
                <a:solidFill>
                  <a:schemeClr val="tx1"/>
                </a:solidFill>
                <a:effectLst/>
                <a:latin typeface="Avenir Book" panose="02000503020000020003" pitchFamily="2" charset="0"/>
                <a:ea typeface="+mn-ea"/>
                <a:cs typeface="+mn-cs"/>
              </a:rPr>
              <a:t>voluptatem</a:t>
            </a:r>
            <a:r>
              <a:rPr lang="fr-FR" sz="1200" b="0" i="0" u="none" strike="noStrike" kern="1200" dirty="0">
                <a:solidFill>
                  <a:schemeClr val="tx1"/>
                </a:solidFill>
                <a:effectLst/>
                <a:latin typeface="Avenir Book" panose="02000503020000020003" pitchFamily="2" charset="0"/>
                <a:ea typeface="+mn-ea"/>
                <a:cs typeface="+mn-cs"/>
              </a:rPr>
              <a:t>.</a:t>
            </a:r>
          </a:p>
          <a:p>
            <a:pPr marL="0" indent="0">
              <a:buSzPct val="60000"/>
              <a:buFontTx/>
              <a:buNone/>
            </a:pPr>
            <a:endParaRPr lang="fr-FR" sz="1200" b="0" i="0" u="none" strike="noStrike" kern="1200" dirty="0">
              <a:solidFill>
                <a:schemeClr val="tx1"/>
              </a:solidFill>
              <a:effectLst/>
              <a:latin typeface="Avenir Book" panose="02000503020000020003" pitchFamily="2"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Pct val="60000"/>
              <a:buFontTx/>
              <a:buBlip>
                <a:blip r:embed="rId2"/>
              </a:buBlip>
              <a:tabLst/>
              <a:defRPr/>
            </a:pPr>
            <a:r>
              <a:rPr lang="fr-FR" sz="1200" b="1" i="0" u="none" strike="noStrike" kern="1200" dirty="0">
                <a:solidFill>
                  <a:schemeClr val="bg1">
                    <a:lumMod val="40000"/>
                    <a:lumOff val="60000"/>
                  </a:schemeClr>
                </a:solidFill>
                <a:effectLst/>
                <a:latin typeface="Avenir Book" panose="02000503020000020003" pitchFamily="2" charset="0"/>
                <a:ea typeface="+mn-ea"/>
                <a:cs typeface="+mn-cs"/>
              </a:rPr>
              <a:t>QUIS AUTEM </a:t>
            </a:r>
            <a:r>
              <a:rPr lang="fr-FR" sz="1200" b="0" i="1" u="none" strike="noStrike" dirty="0" err="1">
                <a:solidFill>
                  <a:schemeClr val="tx1"/>
                </a:solidFill>
                <a:effectLst/>
                <a:latin typeface="Avenir Book" panose="02000503020000020003" pitchFamily="2" charset="0"/>
              </a:rPr>
              <a:t>vel</a:t>
            </a:r>
            <a:r>
              <a:rPr lang="fr-FR" sz="1200" b="0" i="1" u="none" strike="noStrike" dirty="0">
                <a:solidFill>
                  <a:schemeClr val="tx1"/>
                </a:solidFill>
                <a:effectLst/>
                <a:latin typeface="Avenir Book" panose="02000503020000020003" pitchFamily="2" charset="0"/>
              </a:rPr>
              <a:t> </a:t>
            </a:r>
            <a:r>
              <a:rPr lang="fr-FR" sz="1200" b="0" i="1" u="none" strike="noStrike" dirty="0" err="1">
                <a:solidFill>
                  <a:schemeClr val="tx1"/>
                </a:solidFill>
                <a:effectLst/>
                <a:latin typeface="Avenir Book" panose="02000503020000020003" pitchFamily="2" charset="0"/>
              </a:rPr>
              <a:t>eum</a:t>
            </a:r>
            <a:r>
              <a:rPr lang="fr-FR" sz="1200" b="0" i="1" u="none" strike="noStrike" dirty="0">
                <a:solidFill>
                  <a:schemeClr val="tx1"/>
                </a:solidFill>
                <a:effectLst/>
                <a:latin typeface="Avenir Book" panose="02000503020000020003" pitchFamily="2" charset="0"/>
              </a:rPr>
              <a:t> </a:t>
            </a:r>
            <a:r>
              <a:rPr lang="fr-FR" sz="1200" b="0" i="1" u="none" strike="noStrike" dirty="0" err="1">
                <a:solidFill>
                  <a:schemeClr val="tx1"/>
                </a:solidFill>
                <a:effectLst/>
                <a:latin typeface="Avenir Book" panose="02000503020000020003" pitchFamily="2" charset="0"/>
              </a:rPr>
              <a:t>iure</a:t>
            </a:r>
            <a:r>
              <a:rPr lang="fr-FR" sz="1200" b="0" i="1" u="none" strike="noStrike" dirty="0">
                <a:solidFill>
                  <a:schemeClr val="tx1"/>
                </a:solidFill>
                <a:effectLst/>
                <a:latin typeface="Avenir Book" panose="02000503020000020003" pitchFamily="2" charset="0"/>
              </a:rPr>
              <a:t> </a:t>
            </a:r>
            <a:r>
              <a:rPr lang="fr-FR" sz="1200" b="0" i="1" u="none" strike="noStrike" dirty="0" err="1">
                <a:solidFill>
                  <a:schemeClr val="tx1"/>
                </a:solidFill>
                <a:effectLst/>
                <a:latin typeface="Avenir Book" panose="02000503020000020003" pitchFamily="2" charset="0"/>
              </a:rPr>
              <a:t>reprehenderit</a:t>
            </a:r>
            <a:r>
              <a:rPr lang="fr-FR" sz="1200" b="0" i="1" u="none" strike="noStrike" dirty="0">
                <a:solidFill>
                  <a:schemeClr val="tx1"/>
                </a:solidFill>
                <a:effectLst/>
                <a:latin typeface="Avenir Book" panose="02000503020000020003" pitchFamily="2" charset="0"/>
              </a:rPr>
              <a:t> qui in </a:t>
            </a:r>
            <a:r>
              <a:rPr lang="fr-FR" sz="1200" b="0" i="1" u="none" strike="noStrike" dirty="0" err="1">
                <a:solidFill>
                  <a:schemeClr val="tx1"/>
                </a:solidFill>
                <a:effectLst/>
                <a:latin typeface="Avenir Book" panose="02000503020000020003" pitchFamily="2" charset="0"/>
              </a:rPr>
              <a:t>ea</a:t>
            </a:r>
            <a:r>
              <a:rPr lang="fr-FR" sz="1200" b="0" i="1" u="none" strike="noStrike" dirty="0">
                <a:solidFill>
                  <a:schemeClr val="tx1"/>
                </a:solidFill>
                <a:effectLst/>
                <a:latin typeface="Avenir Book" panose="02000503020000020003" pitchFamily="2" charset="0"/>
              </a:rPr>
              <a:t> </a:t>
            </a:r>
            <a:r>
              <a:rPr lang="fr-FR" sz="1200" b="0" i="1" u="none" strike="noStrike" dirty="0" err="1">
                <a:solidFill>
                  <a:schemeClr val="tx1"/>
                </a:solidFill>
                <a:effectLst/>
                <a:latin typeface="Avenir Book" panose="02000503020000020003" pitchFamily="2" charset="0"/>
              </a:rPr>
              <a:t>voluptate</a:t>
            </a:r>
            <a:r>
              <a:rPr lang="fr-FR" sz="1200" b="0" i="1" u="none" strike="noStrike" dirty="0">
                <a:solidFill>
                  <a:schemeClr val="tx1"/>
                </a:solidFill>
                <a:effectLst/>
                <a:latin typeface="Avenir Book" panose="02000503020000020003" pitchFamily="2" charset="0"/>
              </a:rPr>
              <a:t> </a:t>
            </a:r>
            <a:r>
              <a:rPr lang="fr-FR" sz="1200" b="0" i="1" u="none" strike="noStrike" dirty="0" err="1">
                <a:solidFill>
                  <a:schemeClr val="tx1"/>
                </a:solidFill>
                <a:effectLst/>
                <a:latin typeface="Avenir Book" panose="02000503020000020003" pitchFamily="2" charset="0"/>
              </a:rPr>
              <a:t>velit</a:t>
            </a:r>
            <a:r>
              <a:rPr lang="fr-FR" sz="1200" b="0" i="1" u="none" strike="noStrike" dirty="0">
                <a:solidFill>
                  <a:schemeClr val="tx1"/>
                </a:solidFill>
                <a:effectLst/>
                <a:latin typeface="Avenir Book" panose="02000503020000020003" pitchFamily="2" charset="0"/>
              </a:rPr>
              <a:t> </a:t>
            </a:r>
            <a:r>
              <a:rPr lang="fr-FR" sz="1200" b="0" i="0" u="none" strike="noStrike" dirty="0">
                <a:solidFill>
                  <a:schemeClr val="tx1"/>
                </a:solidFill>
                <a:effectLst/>
                <a:latin typeface="Avenir Book" panose="02000503020000020003" pitchFamily="2" charset="0"/>
              </a:rPr>
              <a:t>esse </a:t>
            </a:r>
            <a:r>
              <a:rPr lang="fr-FR" sz="1200" b="0" i="0" u="none" strike="noStrike" dirty="0" err="1">
                <a:solidFill>
                  <a:schemeClr val="tx1"/>
                </a:solidFill>
                <a:effectLst/>
                <a:latin typeface="Avenir Book" panose="02000503020000020003" pitchFamily="2" charset="0"/>
              </a:rPr>
              <a:t>quam</a:t>
            </a:r>
            <a:r>
              <a:rPr lang="fr-FR" sz="1200" b="0" i="0" u="none" strike="noStrike" dirty="0">
                <a:solidFill>
                  <a:schemeClr val="tx1"/>
                </a:solidFill>
                <a:effectLst/>
                <a:latin typeface="Avenir Book" panose="02000503020000020003" pitchFamily="2" charset="0"/>
              </a:rPr>
              <a:t> nihil </a:t>
            </a:r>
            <a:r>
              <a:rPr lang="fr-FR" sz="1200" b="0" i="0" u="none" strike="noStrike" dirty="0" err="1">
                <a:solidFill>
                  <a:schemeClr val="tx1"/>
                </a:solidFill>
                <a:effectLst/>
                <a:latin typeface="Avenir Book" panose="02000503020000020003" pitchFamily="2" charset="0"/>
              </a:rPr>
              <a:t>molestiae</a:t>
            </a:r>
            <a:r>
              <a:rPr lang="fr-FR" sz="1200" b="0" i="0" u="none" strike="noStrike" dirty="0">
                <a:solidFill>
                  <a:schemeClr val="tx1"/>
                </a:solidFill>
                <a:effectLst/>
                <a:latin typeface="Avenir Book" panose="02000503020000020003" pitchFamily="2" charset="0"/>
              </a:rPr>
              <a:t> </a:t>
            </a:r>
            <a:r>
              <a:rPr lang="fr-FR" sz="1200" b="0" i="0" u="none" strike="noStrike" dirty="0" err="1">
                <a:solidFill>
                  <a:schemeClr val="tx1"/>
                </a:solidFill>
                <a:effectLst/>
                <a:latin typeface="Avenir Book" panose="02000503020000020003" pitchFamily="2" charset="0"/>
              </a:rPr>
              <a:t>consequatur</a:t>
            </a:r>
            <a:r>
              <a:rPr lang="fr-FR" sz="1200" b="0" i="0" u="none" strike="noStrike" dirty="0">
                <a:solidFill>
                  <a:schemeClr val="tx1"/>
                </a:solidFill>
                <a:effectLst/>
                <a:latin typeface="Avenir Book" panose="02000503020000020003" pitchFamily="2" charset="0"/>
              </a:rPr>
              <a:t>.</a:t>
            </a:r>
          </a:p>
          <a:p>
            <a:pPr marL="0" marR="0" lvl="0" indent="0" algn="l" defTabSz="914400" rtl="0" eaLnBrk="1" fontAlgn="auto" latinLnBrk="0" hangingPunct="1">
              <a:lnSpc>
                <a:spcPct val="100000"/>
              </a:lnSpc>
              <a:spcBef>
                <a:spcPts val="0"/>
              </a:spcBef>
              <a:spcAft>
                <a:spcPts val="0"/>
              </a:spcAft>
              <a:buClrTx/>
              <a:buSzPct val="60000"/>
              <a:buFontTx/>
              <a:buNone/>
              <a:tabLst/>
              <a:defRPr/>
            </a:pPr>
            <a:endParaRPr lang="fr-FR" sz="1200" b="0" i="0" u="none" strike="noStrike" dirty="0">
              <a:solidFill>
                <a:schemeClr val="tx1"/>
              </a:solidFill>
              <a:effectLst/>
              <a:latin typeface="Avenir Book" panose="02000503020000020003" pitchFamily="2" charset="0"/>
            </a:endParaRPr>
          </a:p>
          <a:p>
            <a:pPr marL="285750" marR="0" lvl="0" indent="-285750" algn="l" defTabSz="914400" rtl="0" eaLnBrk="1" fontAlgn="auto" latinLnBrk="0" hangingPunct="1">
              <a:lnSpc>
                <a:spcPct val="100000"/>
              </a:lnSpc>
              <a:spcBef>
                <a:spcPts val="0"/>
              </a:spcBef>
              <a:spcAft>
                <a:spcPts val="0"/>
              </a:spcAft>
              <a:buClrTx/>
              <a:buSzPct val="60000"/>
              <a:buFontTx/>
              <a:buBlip>
                <a:blip r:embed="rId2"/>
              </a:buBlip>
              <a:tabLst/>
              <a:defRPr/>
            </a:pPr>
            <a:r>
              <a:rPr lang="fr-FR" sz="1200" b="1" i="0" u="none" strike="noStrike" kern="1200" dirty="0">
                <a:solidFill>
                  <a:schemeClr val="bg1">
                    <a:lumMod val="40000"/>
                    <a:lumOff val="60000"/>
                  </a:schemeClr>
                </a:solidFill>
                <a:effectLst/>
                <a:latin typeface="Avenir Book" panose="02000503020000020003" pitchFamily="2" charset="0"/>
                <a:ea typeface="+mn-ea"/>
                <a:cs typeface="+mn-cs"/>
              </a:rPr>
              <a:t>VEL ILLUM </a:t>
            </a:r>
            <a:r>
              <a:rPr lang="fr-FR" sz="1200" b="0" i="1" u="none" strike="noStrike" dirty="0">
                <a:solidFill>
                  <a:schemeClr val="tx1"/>
                </a:solidFill>
                <a:effectLst/>
                <a:latin typeface="Avenir Book" panose="02000503020000020003" pitchFamily="2" charset="0"/>
              </a:rPr>
              <a:t>qui </a:t>
            </a:r>
            <a:r>
              <a:rPr lang="fr-FR" sz="1200" b="0" i="1" u="none" strike="noStrike" dirty="0" err="1">
                <a:solidFill>
                  <a:schemeClr val="tx1"/>
                </a:solidFill>
                <a:effectLst/>
                <a:latin typeface="Avenir Book" panose="02000503020000020003" pitchFamily="2" charset="0"/>
              </a:rPr>
              <a:t>dolorem</a:t>
            </a:r>
            <a:r>
              <a:rPr lang="fr-FR" sz="1200" b="0" i="1" u="none" strike="noStrike" dirty="0">
                <a:solidFill>
                  <a:schemeClr val="tx1"/>
                </a:solidFill>
                <a:effectLst/>
                <a:latin typeface="Avenir Book" panose="02000503020000020003" pitchFamily="2" charset="0"/>
              </a:rPr>
              <a:t> </a:t>
            </a:r>
            <a:r>
              <a:rPr lang="fr-FR" sz="1200" b="0" i="1" u="none" strike="noStrike" dirty="0" err="1">
                <a:solidFill>
                  <a:schemeClr val="tx1"/>
                </a:solidFill>
                <a:effectLst/>
                <a:latin typeface="Avenir Book" panose="02000503020000020003" pitchFamily="2" charset="0"/>
              </a:rPr>
              <a:t>eum</a:t>
            </a:r>
            <a:r>
              <a:rPr lang="fr-FR" sz="1200" b="0" i="1" u="none" strike="noStrike" dirty="0">
                <a:solidFill>
                  <a:schemeClr val="tx1"/>
                </a:solidFill>
                <a:effectLst/>
                <a:latin typeface="Avenir Book" panose="02000503020000020003" pitchFamily="2" charset="0"/>
              </a:rPr>
              <a:t> </a:t>
            </a:r>
            <a:r>
              <a:rPr lang="fr-FR" sz="1200" b="0" i="1" u="none" strike="noStrike" dirty="0" err="1">
                <a:solidFill>
                  <a:schemeClr val="tx1"/>
                </a:solidFill>
                <a:effectLst/>
                <a:latin typeface="Avenir Book" panose="02000503020000020003" pitchFamily="2" charset="0"/>
              </a:rPr>
              <a:t>fugiat</a:t>
            </a:r>
            <a:r>
              <a:rPr lang="fr-FR" sz="1200" b="0" i="0" u="none" strike="noStrike" dirty="0">
                <a:solidFill>
                  <a:schemeClr val="tx1"/>
                </a:solidFill>
                <a:effectLst/>
                <a:latin typeface="Avenir Book" panose="02000503020000020003" pitchFamily="2" charset="0"/>
              </a:rPr>
              <a:t> quo </a:t>
            </a:r>
            <a:r>
              <a:rPr lang="fr-FR" sz="1200" b="0" i="0" u="none" strike="noStrike" dirty="0" err="1">
                <a:solidFill>
                  <a:schemeClr val="tx1"/>
                </a:solidFill>
                <a:effectLst/>
                <a:latin typeface="Avenir Book" panose="02000503020000020003" pitchFamily="2" charset="0"/>
              </a:rPr>
              <a:t>voluptas</a:t>
            </a:r>
            <a:r>
              <a:rPr lang="fr-FR" sz="1200" b="0" i="0" u="none" strike="noStrike" dirty="0">
                <a:solidFill>
                  <a:schemeClr val="tx1"/>
                </a:solidFill>
                <a:effectLst/>
                <a:latin typeface="Avenir Book" panose="02000503020000020003" pitchFamily="2" charset="0"/>
              </a:rPr>
              <a:t> </a:t>
            </a:r>
            <a:r>
              <a:rPr lang="fr-FR" sz="1200" b="0" i="0" u="none" strike="noStrike" dirty="0" err="1">
                <a:solidFill>
                  <a:schemeClr val="tx1"/>
                </a:solidFill>
                <a:effectLst/>
                <a:latin typeface="Avenir Book" panose="02000503020000020003" pitchFamily="2" charset="0"/>
              </a:rPr>
              <a:t>nulla</a:t>
            </a:r>
            <a:r>
              <a:rPr lang="fr-FR" sz="1200" b="0" i="0" u="none" strike="noStrike" dirty="0">
                <a:solidFill>
                  <a:schemeClr val="tx1"/>
                </a:solidFill>
                <a:effectLst/>
                <a:latin typeface="Avenir Book" panose="02000503020000020003" pitchFamily="2" charset="0"/>
              </a:rPr>
              <a:t> </a:t>
            </a:r>
            <a:r>
              <a:rPr lang="fr-FR" sz="1200" b="0" i="0" u="none" strike="noStrike" dirty="0" err="1">
                <a:solidFill>
                  <a:schemeClr val="tx1"/>
                </a:solidFill>
                <a:effectLst/>
                <a:latin typeface="Avenir Book" panose="02000503020000020003" pitchFamily="2" charset="0"/>
              </a:rPr>
              <a:t>pariatur</a:t>
            </a:r>
            <a:r>
              <a:rPr lang="fr-FR" sz="1200" b="0" i="0" u="none" strike="noStrike" dirty="0">
                <a:solidFill>
                  <a:schemeClr val="tx1"/>
                </a:solidFill>
                <a:effectLst/>
                <a:latin typeface="Avenir Book" panose="02000503020000020003" pitchFamily="2" charset="0"/>
              </a:rPr>
              <a:t>?</a:t>
            </a:r>
            <a:endParaRPr lang="fr-FR" sz="1200" b="0" i="0" dirty="0">
              <a:solidFill>
                <a:schemeClr val="tx1"/>
              </a:solidFill>
              <a:latin typeface="Avenir Book" panose="02000503020000020003" pitchFamily="2" charset="0"/>
            </a:endParaRPr>
          </a:p>
          <a:p>
            <a:pPr marL="285750" indent="-285750">
              <a:buSzPct val="60000"/>
              <a:buFontTx/>
              <a:buBlip>
                <a:blip r:embed="rId2"/>
              </a:buBlip>
            </a:pPr>
            <a:endParaRPr lang="fr-FR" sz="1200" b="0" i="0" dirty="0">
              <a:solidFill>
                <a:schemeClr val="tx1"/>
              </a:solidFill>
              <a:latin typeface="Avenir Book" panose="02000503020000020003" pitchFamily="2" charset="0"/>
            </a:endParaRPr>
          </a:p>
        </p:txBody>
      </p:sp>
      <p:sp>
        <p:nvSpPr>
          <p:cNvPr id="11" name="ZoneTexte 10">
            <a:extLst>
              <a:ext uri="{FF2B5EF4-FFF2-40B4-BE49-F238E27FC236}">
                <a16:creationId xmlns:a16="http://schemas.microsoft.com/office/drawing/2014/main" id="{E1D74442-9267-F34A-DEF3-5E3975A0CB08}"/>
              </a:ext>
            </a:extLst>
          </p:cNvPr>
          <p:cNvSpPr txBox="1"/>
          <p:nvPr userDrawn="1"/>
        </p:nvSpPr>
        <p:spPr>
          <a:xfrm>
            <a:off x="6304147" y="1997839"/>
            <a:ext cx="4845015" cy="1938992"/>
          </a:xfrm>
          <a:prstGeom prst="rect">
            <a:avLst/>
          </a:prstGeom>
          <a:noFill/>
        </p:spPr>
        <p:txBody>
          <a:bodyPr wrap="square" rtlCol="0">
            <a:spAutoFit/>
          </a:bodyPr>
          <a:lstStyle/>
          <a:p>
            <a:pPr marL="285750" indent="-285750">
              <a:buSzPct val="60000"/>
              <a:buFontTx/>
              <a:buBlip>
                <a:blip r:embed="rId2"/>
              </a:buBlip>
            </a:pPr>
            <a:r>
              <a:rPr lang="fr-FR" sz="1200" b="1" i="0" u="none" strike="noStrike" kern="1200" dirty="0">
                <a:solidFill>
                  <a:schemeClr val="bg1">
                    <a:lumMod val="40000"/>
                    <a:lumOff val="60000"/>
                  </a:schemeClr>
                </a:solidFill>
                <a:effectLst/>
                <a:latin typeface="Avenir Book" panose="02000503020000020003" pitchFamily="2" charset="0"/>
                <a:ea typeface="+mn-ea"/>
                <a:cs typeface="+mn-cs"/>
              </a:rPr>
              <a:t>SED UT </a:t>
            </a:r>
            <a:r>
              <a:rPr lang="fr-FR" sz="1200" b="0" i="1" u="none" strike="noStrike" kern="1200" dirty="0" err="1">
                <a:solidFill>
                  <a:schemeClr val="tx1"/>
                </a:solidFill>
                <a:effectLst/>
                <a:latin typeface="Avenir Book" panose="02000503020000020003" pitchFamily="2" charset="0"/>
                <a:ea typeface="+mn-ea"/>
                <a:cs typeface="+mn-cs"/>
              </a:rPr>
              <a:t>perspiciatis</a:t>
            </a:r>
            <a:r>
              <a:rPr lang="fr-FR" sz="1200" b="0" i="1" u="none" strike="noStrike" kern="1200" dirty="0">
                <a:solidFill>
                  <a:schemeClr val="tx1"/>
                </a:solidFill>
                <a:effectLst/>
                <a:latin typeface="Avenir Book" panose="02000503020000020003" pitchFamily="2" charset="0"/>
                <a:ea typeface="+mn-ea"/>
                <a:cs typeface="+mn-cs"/>
              </a:rPr>
              <a:t> </a:t>
            </a:r>
            <a:r>
              <a:rPr lang="fr-FR" sz="1200" b="0" i="1" u="none" strike="noStrike" kern="1200" dirty="0" err="1">
                <a:solidFill>
                  <a:schemeClr val="tx1"/>
                </a:solidFill>
                <a:effectLst/>
                <a:latin typeface="Avenir Book" panose="02000503020000020003" pitchFamily="2" charset="0"/>
                <a:ea typeface="+mn-ea"/>
                <a:cs typeface="+mn-cs"/>
              </a:rPr>
              <a:t>unde</a:t>
            </a:r>
            <a:r>
              <a:rPr lang="fr-FR" sz="1200" b="0" i="1" u="none" strike="noStrike" kern="1200" dirty="0">
                <a:solidFill>
                  <a:schemeClr val="tx1"/>
                </a:solidFill>
                <a:effectLst/>
                <a:latin typeface="Avenir Book" panose="02000503020000020003" pitchFamily="2" charset="0"/>
                <a:ea typeface="+mn-ea"/>
                <a:cs typeface="+mn-cs"/>
              </a:rPr>
              <a:t> </a:t>
            </a:r>
            <a:r>
              <a:rPr lang="fr-FR" sz="1200" b="0" i="1" u="none" strike="noStrike" kern="1200" dirty="0" err="1">
                <a:solidFill>
                  <a:schemeClr val="tx1"/>
                </a:solidFill>
                <a:effectLst/>
                <a:latin typeface="Avenir Book" panose="02000503020000020003" pitchFamily="2" charset="0"/>
                <a:ea typeface="+mn-ea"/>
                <a:cs typeface="+mn-cs"/>
              </a:rPr>
              <a:t>omnis</a:t>
            </a:r>
            <a:r>
              <a:rPr lang="fr-FR" sz="1200" b="0" i="1" u="none" strike="noStrike" kern="1200" dirty="0">
                <a:solidFill>
                  <a:schemeClr val="tx1"/>
                </a:solidFill>
                <a:effectLst/>
                <a:latin typeface="Avenir Book" panose="02000503020000020003" pitchFamily="2" charset="0"/>
                <a:ea typeface="+mn-ea"/>
                <a:cs typeface="+mn-cs"/>
              </a:rPr>
              <a:t> </a:t>
            </a:r>
            <a:r>
              <a:rPr lang="fr-FR" sz="1200" b="0" i="1" u="none" strike="noStrike" kern="1200" dirty="0" err="1">
                <a:solidFill>
                  <a:schemeClr val="tx1"/>
                </a:solidFill>
                <a:effectLst/>
                <a:latin typeface="Avenir Book" panose="02000503020000020003" pitchFamily="2" charset="0"/>
                <a:ea typeface="+mn-ea"/>
                <a:cs typeface="+mn-cs"/>
              </a:rPr>
              <a:t>iste</a:t>
            </a:r>
            <a:r>
              <a:rPr lang="fr-FR" sz="1200" b="0" i="1" u="none" strike="noStrike" kern="1200" dirty="0">
                <a:solidFill>
                  <a:schemeClr val="tx1"/>
                </a:solidFill>
                <a:effectLst/>
                <a:latin typeface="Avenir Book" panose="02000503020000020003" pitchFamily="2" charset="0"/>
                <a:ea typeface="+mn-ea"/>
                <a:cs typeface="+mn-cs"/>
              </a:rPr>
              <a:t> </a:t>
            </a:r>
            <a:r>
              <a:rPr lang="fr-FR" sz="1200" b="0" i="1" u="none" strike="noStrike" kern="1200" dirty="0" err="1">
                <a:solidFill>
                  <a:schemeClr val="tx1"/>
                </a:solidFill>
                <a:effectLst/>
                <a:latin typeface="Avenir Book" panose="02000503020000020003" pitchFamily="2" charset="0"/>
                <a:ea typeface="+mn-ea"/>
                <a:cs typeface="+mn-cs"/>
              </a:rPr>
              <a:t>natus</a:t>
            </a:r>
            <a:r>
              <a:rPr lang="fr-FR" sz="1200" b="0" i="1" u="none" strike="noStrike" kern="1200" dirty="0">
                <a:solidFill>
                  <a:schemeClr val="tx1"/>
                </a:solidFill>
                <a:effectLst/>
                <a:latin typeface="Avenir Book" panose="02000503020000020003" pitchFamily="2" charset="0"/>
                <a:ea typeface="+mn-ea"/>
                <a:cs typeface="+mn-cs"/>
              </a:rPr>
              <a:t> </a:t>
            </a:r>
            <a:r>
              <a:rPr lang="fr-FR" sz="1200" b="0" i="1" u="none" strike="noStrike" kern="1200" dirty="0" err="1">
                <a:solidFill>
                  <a:schemeClr val="tx1"/>
                </a:solidFill>
                <a:effectLst/>
                <a:latin typeface="Avenir Book" panose="02000503020000020003" pitchFamily="2" charset="0"/>
                <a:ea typeface="+mn-ea"/>
                <a:cs typeface="+mn-cs"/>
              </a:rPr>
              <a:t>error</a:t>
            </a:r>
            <a:r>
              <a:rPr lang="fr-FR" sz="1200" b="0" i="1" u="none" strike="noStrike" kern="1200" dirty="0">
                <a:solidFill>
                  <a:schemeClr val="tx1"/>
                </a:solidFill>
                <a:effectLst/>
                <a:latin typeface="Avenir Book" panose="02000503020000020003" pitchFamily="2" charset="0"/>
                <a:ea typeface="+mn-ea"/>
                <a:cs typeface="+mn-cs"/>
              </a:rPr>
              <a:t> </a:t>
            </a:r>
            <a:r>
              <a:rPr lang="fr-FR" sz="1200" b="0" i="1" u="none" strike="noStrike" kern="1200" dirty="0" err="1">
                <a:solidFill>
                  <a:schemeClr val="tx1"/>
                </a:solidFill>
                <a:effectLst/>
                <a:latin typeface="Avenir Book" panose="02000503020000020003" pitchFamily="2" charset="0"/>
                <a:ea typeface="+mn-ea"/>
                <a:cs typeface="+mn-cs"/>
              </a:rPr>
              <a:t>sit</a:t>
            </a:r>
            <a:r>
              <a:rPr lang="fr-FR" sz="1200" b="0" i="1" u="none" strike="noStrike" kern="1200" dirty="0">
                <a:solidFill>
                  <a:schemeClr val="tx1"/>
                </a:solidFill>
                <a:effectLst/>
                <a:latin typeface="Avenir Book" panose="02000503020000020003" pitchFamily="2" charset="0"/>
                <a:ea typeface="+mn-ea"/>
                <a:cs typeface="+mn-cs"/>
              </a:rPr>
              <a:t> </a:t>
            </a:r>
            <a:r>
              <a:rPr lang="fr-FR" sz="1200" b="0" i="0" u="none" strike="noStrike" kern="1200" dirty="0" err="1">
                <a:solidFill>
                  <a:schemeClr val="tx1"/>
                </a:solidFill>
                <a:effectLst/>
                <a:latin typeface="Avenir Book" panose="02000503020000020003" pitchFamily="2" charset="0"/>
                <a:ea typeface="+mn-ea"/>
                <a:cs typeface="+mn-cs"/>
              </a:rPr>
              <a:t>voluptatem</a:t>
            </a:r>
            <a:r>
              <a:rPr lang="fr-FR" sz="1200" b="0" i="0" u="none" strike="noStrike" kern="1200" dirty="0">
                <a:solidFill>
                  <a:schemeClr val="tx1"/>
                </a:solidFill>
                <a:effectLst/>
                <a:latin typeface="Avenir Book" panose="02000503020000020003" pitchFamily="2" charset="0"/>
                <a:ea typeface="+mn-ea"/>
                <a:cs typeface="+mn-cs"/>
              </a:rPr>
              <a:t> </a:t>
            </a:r>
            <a:r>
              <a:rPr lang="fr-FR" sz="1200" b="0" i="0" u="none" strike="noStrike" kern="1200" dirty="0" err="1">
                <a:solidFill>
                  <a:schemeClr val="tx1"/>
                </a:solidFill>
                <a:effectLst/>
                <a:latin typeface="Avenir Book" panose="02000503020000020003" pitchFamily="2" charset="0"/>
                <a:ea typeface="+mn-ea"/>
                <a:cs typeface="+mn-cs"/>
              </a:rPr>
              <a:t>accusantium</a:t>
            </a:r>
            <a:r>
              <a:rPr lang="fr-FR" sz="1200" b="0" i="0" u="none" strike="noStrike" kern="1200" dirty="0">
                <a:solidFill>
                  <a:schemeClr val="tx1"/>
                </a:solidFill>
                <a:effectLst/>
                <a:latin typeface="Avenir Book" panose="02000503020000020003" pitchFamily="2" charset="0"/>
                <a:ea typeface="+mn-ea"/>
                <a:cs typeface="+mn-cs"/>
              </a:rPr>
              <a:t> </a:t>
            </a:r>
            <a:r>
              <a:rPr lang="fr-FR" sz="1200" b="0" i="0" u="none" strike="noStrike" kern="1200" dirty="0" err="1">
                <a:solidFill>
                  <a:schemeClr val="tx1"/>
                </a:solidFill>
                <a:effectLst/>
                <a:latin typeface="Avenir Book" panose="02000503020000020003" pitchFamily="2" charset="0"/>
                <a:ea typeface="+mn-ea"/>
                <a:cs typeface="+mn-cs"/>
              </a:rPr>
              <a:t>doloremque</a:t>
            </a:r>
            <a:r>
              <a:rPr lang="fr-FR" sz="1200" b="0" i="0" u="none" strike="noStrike" kern="1200" dirty="0">
                <a:solidFill>
                  <a:schemeClr val="tx1"/>
                </a:solidFill>
                <a:effectLst/>
                <a:latin typeface="Avenir Book" panose="02000503020000020003" pitchFamily="2" charset="0"/>
                <a:ea typeface="+mn-ea"/>
                <a:cs typeface="+mn-cs"/>
              </a:rPr>
              <a:t> </a:t>
            </a:r>
            <a:r>
              <a:rPr lang="fr-FR" sz="1200" b="0" i="0" u="none" strike="noStrike" kern="1200" dirty="0" err="1">
                <a:solidFill>
                  <a:schemeClr val="tx1"/>
                </a:solidFill>
                <a:effectLst/>
                <a:latin typeface="Avenir Book" panose="02000503020000020003" pitchFamily="2" charset="0"/>
                <a:ea typeface="+mn-ea"/>
                <a:cs typeface="+mn-cs"/>
              </a:rPr>
              <a:t>laudantium</a:t>
            </a:r>
            <a:r>
              <a:rPr lang="fr-FR" sz="1200" b="0" i="0" u="none" strike="noStrike" kern="1200" dirty="0">
                <a:solidFill>
                  <a:schemeClr val="tx1"/>
                </a:solidFill>
                <a:effectLst/>
                <a:latin typeface="Avenir Book" panose="02000503020000020003" pitchFamily="2" charset="0"/>
                <a:ea typeface="+mn-ea"/>
                <a:cs typeface="+mn-cs"/>
              </a:rPr>
              <a:t>, </a:t>
            </a:r>
            <a:r>
              <a:rPr lang="fr-FR" sz="1200" b="0" i="0" u="none" strike="noStrike" kern="1200" dirty="0" err="1">
                <a:solidFill>
                  <a:schemeClr val="tx1"/>
                </a:solidFill>
                <a:effectLst/>
                <a:latin typeface="Avenir Book" panose="02000503020000020003" pitchFamily="2" charset="0"/>
                <a:ea typeface="+mn-ea"/>
                <a:cs typeface="+mn-cs"/>
              </a:rPr>
              <a:t>totam</a:t>
            </a:r>
            <a:r>
              <a:rPr lang="fr-FR" sz="1200" b="0" i="0" u="none" strike="noStrike" kern="1200" dirty="0">
                <a:solidFill>
                  <a:schemeClr val="tx1"/>
                </a:solidFill>
                <a:effectLst/>
                <a:latin typeface="Avenir Book" panose="02000503020000020003" pitchFamily="2" charset="0"/>
                <a:ea typeface="+mn-ea"/>
                <a:cs typeface="+mn-cs"/>
              </a:rPr>
              <a:t> rem </a:t>
            </a:r>
            <a:r>
              <a:rPr lang="fr-FR" sz="1200" b="0" i="0" u="none" strike="noStrike" kern="1200" dirty="0" err="1">
                <a:solidFill>
                  <a:schemeClr val="tx1"/>
                </a:solidFill>
                <a:effectLst/>
                <a:latin typeface="Avenir Book" panose="02000503020000020003" pitchFamily="2" charset="0"/>
                <a:ea typeface="+mn-ea"/>
                <a:cs typeface="+mn-cs"/>
              </a:rPr>
              <a:t>aperiam</a:t>
            </a:r>
            <a:endParaRPr lang="fr-FR" sz="1200" b="0" i="0" u="none" strike="noStrike" kern="1200" dirty="0">
              <a:solidFill>
                <a:schemeClr val="tx1"/>
              </a:solidFill>
              <a:effectLst/>
              <a:latin typeface="Avenir Book" panose="02000503020000020003" pitchFamily="2" charset="0"/>
              <a:ea typeface="+mn-ea"/>
              <a:cs typeface="+mn-cs"/>
            </a:endParaRPr>
          </a:p>
          <a:p>
            <a:pPr marL="0" indent="0">
              <a:buSzPct val="60000"/>
              <a:buFontTx/>
              <a:buNone/>
            </a:pPr>
            <a:endParaRPr lang="fr-FR" sz="1200" b="0" i="0" u="none" strike="noStrike" dirty="0">
              <a:solidFill>
                <a:schemeClr val="tx1"/>
              </a:solidFill>
              <a:effectLst/>
              <a:latin typeface="Avenir Book" panose="02000503020000020003" pitchFamily="2" charset="0"/>
            </a:endParaRPr>
          </a:p>
          <a:p>
            <a:pPr marL="285750" indent="-285750">
              <a:buSzPct val="60000"/>
              <a:buFontTx/>
              <a:buBlip>
                <a:blip r:embed="rId2"/>
              </a:buBlip>
            </a:pPr>
            <a:r>
              <a:rPr lang="fr-FR" sz="1200" b="1" i="0" u="none" strike="noStrike" kern="1200" dirty="0">
                <a:solidFill>
                  <a:schemeClr val="bg1">
                    <a:lumMod val="40000"/>
                    <a:lumOff val="60000"/>
                  </a:schemeClr>
                </a:solidFill>
                <a:effectLst/>
                <a:latin typeface="Avenir Book" panose="02000503020000020003" pitchFamily="2" charset="0"/>
                <a:ea typeface="+mn-ea"/>
                <a:cs typeface="+mn-cs"/>
              </a:rPr>
              <a:t>NEQUE</a:t>
            </a:r>
            <a:r>
              <a:rPr lang="fr-FR" sz="1200" b="0" i="0" u="none" strike="noStrike" kern="1200" dirty="0">
                <a:solidFill>
                  <a:schemeClr val="tx1"/>
                </a:solidFill>
                <a:effectLst/>
                <a:latin typeface="Avenir Book" panose="02000503020000020003" pitchFamily="2" charset="0"/>
                <a:ea typeface="+mn-ea"/>
                <a:cs typeface="+mn-cs"/>
              </a:rPr>
              <a:t> </a:t>
            </a:r>
            <a:r>
              <a:rPr lang="fr-FR" sz="1200" b="0" i="0" u="none" strike="noStrike" kern="1200" dirty="0" err="1">
                <a:solidFill>
                  <a:schemeClr val="tx1"/>
                </a:solidFill>
                <a:effectLst/>
                <a:latin typeface="Avenir Book" panose="02000503020000020003" pitchFamily="2" charset="0"/>
                <a:ea typeface="+mn-ea"/>
                <a:cs typeface="+mn-cs"/>
              </a:rPr>
              <a:t>porro</a:t>
            </a:r>
            <a:r>
              <a:rPr lang="fr-FR" sz="1200" b="0" i="0" u="none" strike="noStrike" kern="1200" dirty="0">
                <a:solidFill>
                  <a:schemeClr val="tx1"/>
                </a:solidFill>
                <a:effectLst/>
                <a:latin typeface="Avenir Book" panose="02000503020000020003" pitchFamily="2" charset="0"/>
                <a:ea typeface="+mn-ea"/>
                <a:cs typeface="+mn-cs"/>
              </a:rPr>
              <a:t> </a:t>
            </a:r>
            <a:r>
              <a:rPr lang="fr-FR" sz="1200" b="0" i="0" u="none" strike="noStrike" kern="1200" dirty="0" err="1">
                <a:solidFill>
                  <a:schemeClr val="tx1"/>
                </a:solidFill>
                <a:effectLst/>
                <a:latin typeface="Avenir Book" panose="02000503020000020003" pitchFamily="2" charset="0"/>
                <a:ea typeface="+mn-ea"/>
                <a:cs typeface="+mn-cs"/>
              </a:rPr>
              <a:t>quisquam</a:t>
            </a:r>
            <a:r>
              <a:rPr lang="fr-FR" sz="1200" b="0" i="0" u="none" strike="noStrike" kern="1200" dirty="0">
                <a:solidFill>
                  <a:schemeClr val="tx1"/>
                </a:solidFill>
                <a:effectLst/>
                <a:latin typeface="Avenir Book" panose="02000503020000020003" pitchFamily="2" charset="0"/>
                <a:ea typeface="+mn-ea"/>
                <a:cs typeface="+mn-cs"/>
              </a:rPr>
              <a:t> est, </a:t>
            </a:r>
            <a:r>
              <a:rPr lang="fr-FR" sz="1200" b="0" i="1" u="none" strike="noStrike" kern="1200" dirty="0">
                <a:solidFill>
                  <a:schemeClr val="tx1"/>
                </a:solidFill>
                <a:effectLst/>
                <a:latin typeface="Avenir Book" panose="02000503020000020003" pitchFamily="2" charset="0"/>
                <a:ea typeface="+mn-ea"/>
                <a:cs typeface="+mn-cs"/>
              </a:rPr>
              <a:t>qui </a:t>
            </a:r>
            <a:r>
              <a:rPr lang="fr-FR" sz="1200" b="0" i="1" u="none" strike="noStrike" kern="1200" dirty="0" err="1">
                <a:solidFill>
                  <a:schemeClr val="tx1"/>
                </a:solidFill>
                <a:effectLst/>
                <a:latin typeface="Avenir Book" panose="02000503020000020003" pitchFamily="2" charset="0"/>
                <a:ea typeface="+mn-ea"/>
                <a:cs typeface="+mn-cs"/>
              </a:rPr>
              <a:t>dolorem</a:t>
            </a:r>
            <a:r>
              <a:rPr lang="fr-FR" sz="1200" b="0" i="1" u="none" strike="noStrike" kern="1200" dirty="0">
                <a:solidFill>
                  <a:schemeClr val="tx1"/>
                </a:solidFill>
                <a:effectLst/>
                <a:latin typeface="Avenir Book" panose="02000503020000020003" pitchFamily="2" charset="0"/>
                <a:ea typeface="+mn-ea"/>
                <a:cs typeface="+mn-cs"/>
              </a:rPr>
              <a:t> ipsum quia </a:t>
            </a:r>
            <a:r>
              <a:rPr lang="fr-FR" sz="1200" b="0" i="1" u="none" strike="noStrike" kern="1200" dirty="0" err="1">
                <a:solidFill>
                  <a:schemeClr val="tx1"/>
                </a:solidFill>
                <a:effectLst/>
                <a:latin typeface="Avenir Book" panose="02000503020000020003" pitchFamily="2" charset="0"/>
                <a:ea typeface="+mn-ea"/>
                <a:cs typeface="+mn-cs"/>
              </a:rPr>
              <a:t>dolor</a:t>
            </a:r>
            <a:r>
              <a:rPr lang="fr-FR" sz="1200" b="0" i="1" u="none" strike="noStrike" kern="1200" dirty="0">
                <a:solidFill>
                  <a:schemeClr val="tx1"/>
                </a:solidFill>
                <a:effectLst/>
                <a:latin typeface="Avenir Book" panose="02000503020000020003" pitchFamily="2" charset="0"/>
                <a:ea typeface="+mn-ea"/>
                <a:cs typeface="+mn-cs"/>
              </a:rPr>
              <a:t> </a:t>
            </a:r>
            <a:r>
              <a:rPr lang="fr-FR" sz="1200" b="0" i="1" u="none" strike="noStrike" kern="1200" dirty="0" err="1">
                <a:solidFill>
                  <a:schemeClr val="tx1"/>
                </a:solidFill>
                <a:effectLst/>
                <a:latin typeface="Avenir Book" panose="02000503020000020003" pitchFamily="2" charset="0"/>
                <a:ea typeface="+mn-ea"/>
                <a:cs typeface="+mn-cs"/>
              </a:rPr>
              <a:t>sit</a:t>
            </a:r>
            <a:r>
              <a:rPr lang="fr-FR" sz="1200" b="0" i="1" u="none" strike="noStrike" kern="1200" dirty="0">
                <a:solidFill>
                  <a:schemeClr val="tx1"/>
                </a:solidFill>
                <a:effectLst/>
                <a:latin typeface="Avenir Book" panose="02000503020000020003" pitchFamily="2" charset="0"/>
                <a:ea typeface="+mn-ea"/>
                <a:cs typeface="+mn-cs"/>
              </a:rPr>
              <a:t> </a:t>
            </a:r>
            <a:r>
              <a:rPr lang="fr-FR" sz="1200" b="0" i="1" u="none" strike="noStrike" kern="1200" dirty="0" err="1">
                <a:solidFill>
                  <a:schemeClr val="tx1"/>
                </a:solidFill>
                <a:effectLst/>
                <a:latin typeface="Avenir Book" panose="02000503020000020003" pitchFamily="2" charset="0"/>
                <a:ea typeface="+mn-ea"/>
                <a:cs typeface="+mn-cs"/>
              </a:rPr>
              <a:t>amet</a:t>
            </a:r>
            <a:r>
              <a:rPr lang="fr-FR" sz="1200" b="0" i="1" u="none" strike="noStrike" kern="1200" dirty="0">
                <a:solidFill>
                  <a:schemeClr val="tx1"/>
                </a:solidFill>
                <a:effectLst/>
                <a:latin typeface="Avenir Book" panose="02000503020000020003" pitchFamily="2" charset="0"/>
                <a:ea typeface="+mn-ea"/>
                <a:cs typeface="+mn-cs"/>
              </a:rPr>
              <a:t>, </a:t>
            </a:r>
            <a:r>
              <a:rPr lang="fr-FR" sz="1200" b="0" i="1" u="none" strike="noStrike" kern="1200" dirty="0" err="1">
                <a:solidFill>
                  <a:schemeClr val="tx1"/>
                </a:solidFill>
                <a:effectLst/>
                <a:latin typeface="Avenir Book" panose="02000503020000020003" pitchFamily="2" charset="0"/>
                <a:ea typeface="+mn-ea"/>
                <a:cs typeface="+mn-cs"/>
              </a:rPr>
              <a:t>consectetur</a:t>
            </a:r>
            <a:r>
              <a:rPr lang="fr-FR" sz="1200" b="0" i="0" u="none" strike="noStrike" kern="1200" dirty="0">
                <a:solidFill>
                  <a:schemeClr val="tx1"/>
                </a:solidFill>
                <a:effectLst/>
                <a:latin typeface="Avenir Book" panose="02000503020000020003" pitchFamily="2" charset="0"/>
                <a:ea typeface="+mn-ea"/>
                <a:cs typeface="+mn-cs"/>
              </a:rPr>
              <a:t>, </a:t>
            </a:r>
            <a:r>
              <a:rPr lang="fr-FR" sz="1200" b="0" i="0" u="none" strike="noStrike" kern="1200" dirty="0" err="1">
                <a:solidFill>
                  <a:schemeClr val="tx1"/>
                </a:solidFill>
                <a:effectLst/>
                <a:latin typeface="Avenir Book" panose="02000503020000020003" pitchFamily="2" charset="0"/>
                <a:ea typeface="+mn-ea"/>
                <a:cs typeface="+mn-cs"/>
              </a:rPr>
              <a:t>adipisci</a:t>
            </a:r>
            <a:r>
              <a:rPr lang="fr-FR" sz="1200" b="0" i="0" u="none" strike="noStrike" kern="1200" dirty="0">
                <a:solidFill>
                  <a:schemeClr val="tx1"/>
                </a:solidFill>
                <a:effectLst/>
                <a:latin typeface="Avenir Book" panose="02000503020000020003" pitchFamily="2" charset="0"/>
                <a:ea typeface="+mn-ea"/>
                <a:cs typeface="+mn-cs"/>
              </a:rPr>
              <a:t> </a:t>
            </a:r>
            <a:r>
              <a:rPr lang="fr-FR" sz="1200" b="0" i="0" u="none" strike="noStrike" kern="1200" dirty="0" err="1">
                <a:solidFill>
                  <a:schemeClr val="tx1"/>
                </a:solidFill>
                <a:effectLst/>
                <a:latin typeface="Avenir Book" panose="02000503020000020003" pitchFamily="2" charset="0"/>
                <a:ea typeface="+mn-ea"/>
                <a:cs typeface="+mn-cs"/>
              </a:rPr>
              <a:t>velit</a:t>
            </a:r>
            <a:r>
              <a:rPr lang="fr-FR" sz="1200" b="0" i="0" u="none" strike="noStrike" kern="1200" dirty="0">
                <a:solidFill>
                  <a:schemeClr val="tx1"/>
                </a:solidFill>
                <a:effectLst/>
                <a:latin typeface="Avenir Book" panose="02000503020000020003" pitchFamily="2" charset="0"/>
                <a:ea typeface="+mn-ea"/>
                <a:cs typeface="+mn-cs"/>
              </a:rPr>
              <a:t>.</a:t>
            </a:r>
            <a:endParaRPr lang="fr-FR" sz="1200" b="1" i="0" u="none" strike="noStrike" dirty="0">
              <a:solidFill>
                <a:schemeClr val="bg1">
                  <a:lumMod val="40000"/>
                  <a:lumOff val="60000"/>
                </a:schemeClr>
              </a:solidFill>
              <a:effectLst/>
              <a:latin typeface="Avenir Book" panose="02000503020000020003" pitchFamily="2" charset="0"/>
            </a:endParaRPr>
          </a:p>
          <a:p>
            <a:pPr marL="285750" indent="-285750">
              <a:buSzPct val="60000"/>
              <a:buFontTx/>
              <a:buBlip>
                <a:blip r:embed="rId2"/>
              </a:buBlip>
            </a:pPr>
            <a:endParaRPr lang="fr-FR" sz="1200" b="1" i="0" u="none" strike="noStrike" dirty="0">
              <a:solidFill>
                <a:schemeClr val="bg1">
                  <a:lumMod val="40000"/>
                  <a:lumOff val="60000"/>
                </a:schemeClr>
              </a:solidFill>
              <a:effectLst/>
              <a:latin typeface="Avenir Book" panose="02000503020000020003" pitchFamily="2" charset="0"/>
            </a:endParaRPr>
          </a:p>
          <a:p>
            <a:pPr marL="285750" indent="-285750">
              <a:buSzPct val="60000"/>
              <a:buFontTx/>
              <a:buBlip>
                <a:blip r:embed="rId2"/>
              </a:buBlip>
            </a:pPr>
            <a:r>
              <a:rPr lang="fr-FR" sz="1200" b="1" i="0" u="none" strike="noStrike" kern="1200" dirty="0">
                <a:solidFill>
                  <a:schemeClr val="bg1">
                    <a:lumMod val="40000"/>
                    <a:lumOff val="60000"/>
                  </a:schemeClr>
                </a:solidFill>
                <a:effectLst/>
                <a:latin typeface="Avenir Book" panose="02000503020000020003" pitchFamily="2" charset="0"/>
                <a:ea typeface="+mn-ea"/>
                <a:cs typeface="+mn-cs"/>
              </a:rPr>
              <a:t>EAQUE</a:t>
            </a:r>
            <a:r>
              <a:rPr lang="fr-FR" sz="1200" b="0" i="0" u="none" strike="noStrike" kern="1200" dirty="0">
                <a:solidFill>
                  <a:schemeClr val="tx1"/>
                </a:solidFill>
                <a:effectLst/>
                <a:latin typeface="Avenir Book" panose="02000503020000020003" pitchFamily="2" charset="0"/>
                <a:ea typeface="+mn-ea"/>
                <a:cs typeface="+mn-cs"/>
              </a:rPr>
              <a:t> </a:t>
            </a:r>
            <a:r>
              <a:rPr lang="fr-FR" sz="1200" b="0" i="1" u="none" strike="noStrike" kern="1200" dirty="0" err="1">
                <a:solidFill>
                  <a:schemeClr val="tx1"/>
                </a:solidFill>
                <a:effectLst/>
                <a:latin typeface="Avenir Book" panose="02000503020000020003" pitchFamily="2" charset="0"/>
                <a:ea typeface="+mn-ea"/>
                <a:cs typeface="+mn-cs"/>
              </a:rPr>
              <a:t>ipsa</a:t>
            </a:r>
            <a:r>
              <a:rPr lang="fr-FR" sz="1200" b="0" i="1" u="none" strike="noStrike" kern="1200" dirty="0">
                <a:solidFill>
                  <a:schemeClr val="tx1"/>
                </a:solidFill>
                <a:effectLst/>
                <a:latin typeface="Avenir Book" panose="02000503020000020003" pitchFamily="2" charset="0"/>
                <a:ea typeface="+mn-ea"/>
                <a:cs typeface="+mn-cs"/>
              </a:rPr>
              <a:t> </a:t>
            </a:r>
            <a:r>
              <a:rPr lang="fr-FR" sz="1200" b="0" i="1" u="none" strike="noStrike" kern="1200" dirty="0" err="1">
                <a:solidFill>
                  <a:schemeClr val="tx1"/>
                </a:solidFill>
                <a:effectLst/>
                <a:latin typeface="Avenir Book" panose="02000503020000020003" pitchFamily="2" charset="0"/>
                <a:ea typeface="+mn-ea"/>
                <a:cs typeface="+mn-cs"/>
              </a:rPr>
              <a:t>quae</a:t>
            </a:r>
            <a:r>
              <a:rPr lang="fr-FR" sz="1200" b="0" i="1" u="none" strike="noStrike" kern="1200" dirty="0">
                <a:solidFill>
                  <a:schemeClr val="tx1"/>
                </a:solidFill>
                <a:effectLst/>
                <a:latin typeface="Avenir Book" panose="02000503020000020003" pitchFamily="2" charset="0"/>
                <a:ea typeface="+mn-ea"/>
                <a:cs typeface="+mn-cs"/>
              </a:rPr>
              <a:t> ab </a:t>
            </a:r>
            <a:r>
              <a:rPr lang="fr-FR" sz="1200" b="0" i="1" u="none" strike="noStrike" kern="1200" dirty="0" err="1">
                <a:solidFill>
                  <a:schemeClr val="tx1"/>
                </a:solidFill>
                <a:effectLst/>
                <a:latin typeface="Avenir Book" panose="02000503020000020003" pitchFamily="2" charset="0"/>
                <a:ea typeface="+mn-ea"/>
                <a:cs typeface="+mn-cs"/>
              </a:rPr>
              <a:t>illo</a:t>
            </a:r>
            <a:r>
              <a:rPr lang="fr-FR" sz="1200" b="0" i="1" u="none" strike="noStrike" kern="1200" dirty="0">
                <a:solidFill>
                  <a:schemeClr val="tx1"/>
                </a:solidFill>
                <a:effectLst/>
                <a:latin typeface="Avenir Book" panose="02000503020000020003" pitchFamily="2" charset="0"/>
                <a:ea typeface="+mn-ea"/>
                <a:cs typeface="+mn-cs"/>
              </a:rPr>
              <a:t> </a:t>
            </a:r>
            <a:r>
              <a:rPr lang="fr-FR" sz="1200" b="0" i="1" u="none" strike="noStrike" kern="1200" dirty="0" err="1">
                <a:solidFill>
                  <a:schemeClr val="tx1"/>
                </a:solidFill>
                <a:effectLst/>
                <a:latin typeface="Avenir Book" panose="02000503020000020003" pitchFamily="2" charset="0"/>
                <a:ea typeface="+mn-ea"/>
                <a:cs typeface="+mn-cs"/>
              </a:rPr>
              <a:t>inventore</a:t>
            </a:r>
            <a:r>
              <a:rPr lang="fr-FR" sz="1200" b="0" i="1" u="none" strike="noStrike" kern="1200" dirty="0">
                <a:solidFill>
                  <a:schemeClr val="tx1"/>
                </a:solidFill>
                <a:effectLst/>
                <a:latin typeface="Avenir Book" panose="02000503020000020003" pitchFamily="2" charset="0"/>
                <a:ea typeface="+mn-ea"/>
                <a:cs typeface="+mn-cs"/>
              </a:rPr>
              <a:t> </a:t>
            </a:r>
            <a:r>
              <a:rPr lang="fr-FR" sz="1200" b="0" i="1" u="none" strike="noStrike" kern="1200" dirty="0" err="1">
                <a:solidFill>
                  <a:schemeClr val="tx1"/>
                </a:solidFill>
                <a:effectLst/>
                <a:latin typeface="Avenir Book" panose="02000503020000020003" pitchFamily="2" charset="0"/>
                <a:ea typeface="+mn-ea"/>
                <a:cs typeface="+mn-cs"/>
              </a:rPr>
              <a:t>veritatis</a:t>
            </a:r>
            <a:r>
              <a:rPr lang="fr-FR" sz="1200" b="0" i="1" u="none" strike="noStrike" kern="1200" dirty="0">
                <a:solidFill>
                  <a:schemeClr val="tx1"/>
                </a:solidFill>
                <a:effectLst/>
                <a:latin typeface="Avenir Book" panose="02000503020000020003" pitchFamily="2" charset="0"/>
                <a:ea typeface="+mn-ea"/>
                <a:cs typeface="+mn-cs"/>
              </a:rPr>
              <a:t> et quasi </a:t>
            </a:r>
            <a:r>
              <a:rPr lang="fr-FR" sz="1200" b="0" i="0" u="none" strike="noStrike" kern="1200" dirty="0" err="1">
                <a:solidFill>
                  <a:schemeClr val="tx1"/>
                </a:solidFill>
                <a:effectLst/>
                <a:latin typeface="Avenir Book" panose="02000503020000020003" pitchFamily="2" charset="0"/>
                <a:ea typeface="+mn-ea"/>
                <a:cs typeface="+mn-cs"/>
              </a:rPr>
              <a:t>architecto</a:t>
            </a:r>
            <a:r>
              <a:rPr lang="fr-FR" sz="1200" b="0" i="0" u="none" strike="noStrike" kern="1200" dirty="0">
                <a:solidFill>
                  <a:schemeClr val="tx1"/>
                </a:solidFill>
                <a:effectLst/>
                <a:latin typeface="Avenir Book" panose="02000503020000020003" pitchFamily="2" charset="0"/>
                <a:ea typeface="+mn-ea"/>
                <a:cs typeface="+mn-cs"/>
              </a:rPr>
              <a:t> </a:t>
            </a:r>
            <a:r>
              <a:rPr lang="fr-FR" sz="1200" b="0" i="0" u="none" strike="noStrike" kern="1200" dirty="0" err="1">
                <a:solidFill>
                  <a:schemeClr val="tx1"/>
                </a:solidFill>
                <a:effectLst/>
                <a:latin typeface="Avenir Book" panose="02000503020000020003" pitchFamily="2" charset="0"/>
                <a:ea typeface="+mn-ea"/>
                <a:cs typeface="+mn-cs"/>
              </a:rPr>
              <a:t>beatae</a:t>
            </a:r>
            <a:r>
              <a:rPr lang="fr-FR" sz="1200" b="0" i="0" u="none" strike="noStrike" kern="1200" dirty="0">
                <a:solidFill>
                  <a:schemeClr val="tx1"/>
                </a:solidFill>
                <a:effectLst/>
                <a:latin typeface="Avenir Book" panose="02000503020000020003" pitchFamily="2" charset="0"/>
                <a:ea typeface="+mn-ea"/>
                <a:cs typeface="+mn-cs"/>
              </a:rPr>
              <a:t> vitae dicta </a:t>
            </a:r>
            <a:r>
              <a:rPr lang="fr-FR" sz="1200" b="0" i="0" u="none" strike="noStrike" kern="1200" dirty="0" err="1">
                <a:solidFill>
                  <a:schemeClr val="tx1"/>
                </a:solidFill>
                <a:effectLst/>
                <a:latin typeface="Avenir Book" panose="02000503020000020003" pitchFamily="2" charset="0"/>
                <a:ea typeface="+mn-ea"/>
                <a:cs typeface="+mn-cs"/>
              </a:rPr>
              <a:t>sunt</a:t>
            </a:r>
            <a:r>
              <a:rPr lang="fr-FR" sz="1200" b="0" i="0" u="none" strike="noStrike" kern="1200" dirty="0">
                <a:solidFill>
                  <a:schemeClr val="tx1"/>
                </a:solidFill>
                <a:effectLst/>
                <a:latin typeface="Avenir Book" panose="02000503020000020003" pitchFamily="2" charset="0"/>
                <a:ea typeface="+mn-ea"/>
                <a:cs typeface="+mn-cs"/>
              </a:rPr>
              <a:t> </a:t>
            </a:r>
            <a:r>
              <a:rPr lang="fr-FR" sz="1200" b="0" i="0" u="none" strike="noStrike" kern="1200" dirty="0" err="1">
                <a:solidFill>
                  <a:schemeClr val="tx1"/>
                </a:solidFill>
                <a:effectLst/>
                <a:latin typeface="Avenir Book" panose="02000503020000020003" pitchFamily="2" charset="0"/>
                <a:ea typeface="+mn-ea"/>
                <a:cs typeface="+mn-cs"/>
              </a:rPr>
              <a:t>explicabo</a:t>
            </a:r>
            <a:r>
              <a:rPr lang="fr-FR" sz="1200" b="0" i="0" u="none" strike="noStrike" kern="1200" dirty="0">
                <a:solidFill>
                  <a:schemeClr val="tx1"/>
                </a:solidFill>
                <a:effectLst/>
                <a:latin typeface="Avenir Book" panose="02000503020000020003" pitchFamily="2" charset="0"/>
                <a:ea typeface="+mn-ea"/>
                <a:cs typeface="+mn-cs"/>
              </a:rPr>
              <a:t>. </a:t>
            </a:r>
          </a:p>
          <a:p>
            <a:pPr marL="0" indent="0">
              <a:buSzPct val="60000"/>
              <a:buFontTx/>
              <a:buNone/>
            </a:pPr>
            <a:endParaRPr lang="fr-FR" sz="1200" b="0" i="0" u="none" strike="noStrike" kern="1200" dirty="0">
              <a:solidFill>
                <a:schemeClr val="tx1"/>
              </a:solidFill>
              <a:effectLst/>
              <a:latin typeface="Avenir Book" panose="02000503020000020003" pitchFamily="2" charset="0"/>
              <a:ea typeface="+mn-ea"/>
              <a:cs typeface="+mn-cs"/>
            </a:endParaRPr>
          </a:p>
          <a:p>
            <a:pPr marL="0" indent="0">
              <a:buSzPct val="60000"/>
              <a:buFontTx/>
              <a:buNone/>
            </a:pPr>
            <a:endParaRPr lang="fr-FR" sz="1200" b="0" i="0" dirty="0">
              <a:solidFill>
                <a:schemeClr val="tx1"/>
              </a:solidFill>
              <a:latin typeface="Avenir Book" panose="02000503020000020003" pitchFamily="2" charset="0"/>
            </a:endParaRPr>
          </a:p>
        </p:txBody>
      </p:sp>
    </p:spTree>
    <p:extLst>
      <p:ext uri="{BB962C8B-B14F-4D97-AF65-F5344CB8AC3E}">
        <p14:creationId xmlns:p14="http://schemas.microsoft.com/office/powerpoint/2010/main" val="2980709094"/>
      </p:ext>
    </p:extLst>
  </p:cSld>
  <p:clrMapOvr>
    <a:overrideClrMapping bg1="dk1" tx1="lt1" bg2="dk2" tx2="lt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FIn">
    <p:bg>
      <p:bgPr>
        <a:solidFill>
          <a:schemeClr val="tx2"/>
        </a:solidFill>
        <a:effectLst/>
      </p:bgPr>
    </p:bg>
    <p:spTree>
      <p:nvGrpSpPr>
        <p:cNvPr id="1" name=""/>
        <p:cNvGrpSpPr/>
        <p:nvPr/>
      </p:nvGrpSpPr>
      <p:grpSpPr>
        <a:xfrm>
          <a:off x="0" y="0"/>
          <a:ext cx="0" cy="0"/>
          <a:chOff x="0" y="0"/>
          <a:chExt cx="0" cy="0"/>
        </a:xfrm>
      </p:grpSpPr>
      <p:sp>
        <p:nvSpPr>
          <p:cNvPr id="11" name="Titre 1">
            <a:extLst>
              <a:ext uri="{FF2B5EF4-FFF2-40B4-BE49-F238E27FC236}">
                <a16:creationId xmlns:a16="http://schemas.microsoft.com/office/drawing/2014/main" id="{6D7CBF82-CC1E-4429-9EA6-C9C9A5FD5B0B}"/>
              </a:ext>
            </a:extLst>
          </p:cNvPr>
          <p:cNvSpPr>
            <a:spLocks noGrp="1"/>
          </p:cNvSpPr>
          <p:nvPr>
            <p:ph type="title" hasCustomPrompt="1"/>
          </p:nvPr>
        </p:nvSpPr>
        <p:spPr>
          <a:xfrm>
            <a:off x="891639" y="2238012"/>
            <a:ext cx="10515600" cy="1913164"/>
          </a:xfrm>
        </p:spPr>
        <p:txBody>
          <a:bodyPr anchor="b">
            <a:normAutofit/>
          </a:bodyPr>
          <a:lstStyle>
            <a:lvl1pPr algn="ctr">
              <a:lnSpc>
                <a:spcPct val="100000"/>
              </a:lnSpc>
              <a:defRPr sz="4800" b="1" i="0">
                <a:solidFill>
                  <a:schemeClr val="accent3"/>
                </a:solidFill>
                <a:latin typeface="Avenir Heavy" panose="02000503020000020003" pitchFamily="2" charset="0"/>
              </a:defRPr>
            </a:lvl1pPr>
          </a:lstStyle>
          <a:p>
            <a:r>
              <a:rPr lang="fr-FR" dirty="0"/>
              <a:t>Merci pour votre </a:t>
            </a:r>
            <a:br>
              <a:rPr lang="fr-FR" dirty="0"/>
            </a:br>
            <a:r>
              <a:rPr lang="fr-FR" dirty="0"/>
              <a:t>attention</a:t>
            </a:r>
          </a:p>
        </p:txBody>
      </p:sp>
      <p:grpSp>
        <p:nvGrpSpPr>
          <p:cNvPr id="4" name="Groupe 3">
            <a:extLst>
              <a:ext uri="{FF2B5EF4-FFF2-40B4-BE49-F238E27FC236}">
                <a16:creationId xmlns:a16="http://schemas.microsoft.com/office/drawing/2014/main" id="{FC3C0171-ED0A-48F7-A037-9B5EF20EB8DE}"/>
              </a:ext>
            </a:extLst>
          </p:cNvPr>
          <p:cNvGrpSpPr/>
          <p:nvPr userDrawn="1"/>
        </p:nvGrpSpPr>
        <p:grpSpPr>
          <a:xfrm rot="5400000">
            <a:off x="-3375561" y="3375561"/>
            <a:ext cx="6858000" cy="106878"/>
            <a:chOff x="-508" y="1493049"/>
            <a:chExt cx="9144508" cy="45838"/>
          </a:xfrm>
        </p:grpSpPr>
        <p:sp>
          <p:nvSpPr>
            <p:cNvPr id="5" name="Rectangle 4">
              <a:extLst>
                <a:ext uri="{FF2B5EF4-FFF2-40B4-BE49-F238E27FC236}">
                  <a16:creationId xmlns:a16="http://schemas.microsoft.com/office/drawing/2014/main" id="{74985364-3285-4A86-A4EA-62A25902E598}"/>
                </a:ext>
              </a:extLst>
            </p:cNvPr>
            <p:cNvSpPr/>
            <p:nvPr/>
          </p:nvSpPr>
          <p:spPr>
            <a:xfrm>
              <a:off x="-508" y="1493049"/>
              <a:ext cx="9144508" cy="45719"/>
            </a:xfrm>
            <a:prstGeom prst="rect">
              <a:avLst/>
            </a:prstGeom>
            <a:solidFill>
              <a:srgbClr val="218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6108E330-A0E1-465E-8B11-772B81699E4E}"/>
                </a:ext>
              </a:extLst>
            </p:cNvPr>
            <p:cNvSpPr/>
            <p:nvPr/>
          </p:nvSpPr>
          <p:spPr>
            <a:xfrm>
              <a:off x="1223628" y="1493167"/>
              <a:ext cx="1224136" cy="45719"/>
            </a:xfrm>
            <a:prstGeom prst="rect">
              <a:avLst/>
            </a:prstGeom>
            <a:solidFill>
              <a:srgbClr val="FF9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860A15A0-9234-4D47-AD88-5AF5210CE0CE}"/>
                </a:ext>
              </a:extLst>
            </p:cNvPr>
            <p:cNvSpPr/>
            <p:nvPr/>
          </p:nvSpPr>
          <p:spPr>
            <a:xfrm>
              <a:off x="-508" y="1493168"/>
              <a:ext cx="1224136" cy="45719"/>
            </a:xfrm>
            <a:prstGeom prst="rect">
              <a:avLst/>
            </a:prstGeom>
            <a:solidFill>
              <a:srgbClr val="F20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7D85FC70-0E54-427D-AC6A-B681F9342BCB}"/>
                </a:ext>
              </a:extLst>
            </p:cNvPr>
            <p:cNvSpPr/>
            <p:nvPr/>
          </p:nvSpPr>
          <p:spPr>
            <a:xfrm>
              <a:off x="7919864" y="1493168"/>
              <a:ext cx="1224136" cy="45719"/>
            </a:xfrm>
            <a:prstGeom prst="rect">
              <a:avLst/>
            </a:prstGeom>
            <a:solidFill>
              <a:srgbClr val="81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 name="Forme libre : forme 19">
            <a:extLst>
              <a:ext uri="{FF2B5EF4-FFF2-40B4-BE49-F238E27FC236}">
                <a16:creationId xmlns:a16="http://schemas.microsoft.com/office/drawing/2014/main" id="{103B5876-1BAA-D9D4-D0BE-6EBE66EA2775}"/>
              </a:ext>
            </a:extLst>
          </p:cNvPr>
          <p:cNvSpPr/>
          <p:nvPr userDrawn="1"/>
        </p:nvSpPr>
        <p:spPr>
          <a:xfrm>
            <a:off x="3781546" y="5098501"/>
            <a:ext cx="8410454" cy="1759499"/>
          </a:xfrm>
          <a:custGeom>
            <a:avLst/>
            <a:gdLst>
              <a:gd name="connsiteX0" fmla="*/ 845888 w 8410454"/>
              <a:gd name="connsiteY0" fmla="*/ 0 h 1759499"/>
              <a:gd name="connsiteX1" fmla="*/ 8410454 w 8410454"/>
              <a:gd name="connsiteY1" fmla="*/ 0 h 1759499"/>
              <a:gd name="connsiteX2" fmla="*/ 8410454 w 8410454"/>
              <a:gd name="connsiteY2" fmla="*/ 1759499 h 1759499"/>
              <a:gd name="connsiteX3" fmla="*/ 0 w 8410454"/>
              <a:gd name="connsiteY3" fmla="*/ 1759499 h 1759499"/>
              <a:gd name="connsiteX4" fmla="*/ 0 w 8410454"/>
              <a:gd name="connsiteY4" fmla="*/ 845888 h 1759499"/>
              <a:gd name="connsiteX5" fmla="*/ 845888 w 8410454"/>
              <a:gd name="connsiteY5" fmla="*/ 0 h 1759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10454" h="1759499">
                <a:moveTo>
                  <a:pt x="845888" y="0"/>
                </a:moveTo>
                <a:lnTo>
                  <a:pt x="8410454" y="0"/>
                </a:lnTo>
                <a:lnTo>
                  <a:pt x="8410454" y="1759499"/>
                </a:lnTo>
                <a:lnTo>
                  <a:pt x="0" y="1759499"/>
                </a:lnTo>
                <a:lnTo>
                  <a:pt x="0" y="845888"/>
                </a:lnTo>
                <a:cubicBezTo>
                  <a:pt x="0" y="378717"/>
                  <a:pt x="378717" y="0"/>
                  <a:pt x="845888" y="0"/>
                </a:cubicBezTo>
                <a:close/>
              </a:path>
            </a:pathLst>
          </a:custGeom>
          <a:solidFill>
            <a:srgbClr val="008ACD">
              <a:alpha val="7912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ln>
                <a:noFill/>
              </a:ln>
            </a:endParaRPr>
          </a:p>
        </p:txBody>
      </p:sp>
    </p:spTree>
    <p:extLst>
      <p:ext uri="{BB962C8B-B14F-4D97-AF65-F5344CB8AC3E}">
        <p14:creationId xmlns:p14="http://schemas.microsoft.com/office/powerpoint/2010/main" val="11680573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1E8660-E75C-F1DF-76FF-63580671B559}"/>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5259F32A-02FB-5A06-8087-2B93F49ADF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085DFB07-90C3-26A5-4C2D-20E7B3195D73}"/>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9964B635-4ECF-32C2-4240-D226A7B2E4D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7D8B078-948C-E3A1-741E-CDBDB88F604F}"/>
              </a:ext>
            </a:extLst>
          </p:cNvPr>
          <p:cNvSpPr>
            <a:spLocks noGrp="1"/>
          </p:cNvSpPr>
          <p:nvPr>
            <p:ph type="sldNum" sz="quarter" idx="12"/>
          </p:nvPr>
        </p:nvSpPr>
        <p:spPr/>
        <p:txBody>
          <a:bodyPr/>
          <a:lstStyle/>
          <a:p>
            <a:fld id="{9CADBDA2-ECCB-1C41-9816-76DF2D957ACC}" type="slidenum">
              <a:rPr lang="fr-FR" smtClean="0"/>
              <a:t>‹N°›</a:t>
            </a:fld>
            <a:endParaRPr lang="fr-FR"/>
          </a:p>
        </p:txBody>
      </p:sp>
    </p:spTree>
    <p:extLst>
      <p:ext uri="{BB962C8B-B14F-4D97-AF65-F5344CB8AC3E}">
        <p14:creationId xmlns:p14="http://schemas.microsoft.com/office/powerpoint/2010/main" val="23685443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F0B82C-9BFB-1414-B405-CD46DB702F5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DCD2F18-1D6D-52C8-A33E-8895BE8BEA89}"/>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0B9DEB0-BB1D-C0E8-B8C2-FE8334DB18B0}"/>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9C686F11-576F-F3FD-1887-86CCD398B21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64BD98B-FC2F-C8E6-1214-6DDEE718704D}"/>
              </a:ext>
            </a:extLst>
          </p:cNvPr>
          <p:cNvSpPr>
            <a:spLocks noGrp="1"/>
          </p:cNvSpPr>
          <p:nvPr>
            <p:ph type="sldNum" sz="quarter" idx="12"/>
          </p:nvPr>
        </p:nvSpPr>
        <p:spPr/>
        <p:txBody>
          <a:bodyPr/>
          <a:lstStyle/>
          <a:p>
            <a:fld id="{9CADBDA2-ECCB-1C41-9816-76DF2D957ACC}" type="slidenum">
              <a:rPr lang="fr-FR" smtClean="0"/>
              <a:t>‹N°›</a:t>
            </a:fld>
            <a:endParaRPr lang="fr-FR"/>
          </a:p>
        </p:txBody>
      </p:sp>
    </p:spTree>
    <p:extLst>
      <p:ext uri="{BB962C8B-B14F-4D97-AF65-F5344CB8AC3E}">
        <p14:creationId xmlns:p14="http://schemas.microsoft.com/office/powerpoint/2010/main" val="4143719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8F4368-DA9B-1EF6-0A3B-7106EC0E355B}"/>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804F1EF6-B837-7658-A5C8-5F87361511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AF7BDCB1-051D-DE84-0082-4E8A22848D08}"/>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27844405-2F9E-3AA2-BDFD-54043827A07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2416688-EFF4-B700-29F1-AF1EA46269C8}"/>
              </a:ext>
            </a:extLst>
          </p:cNvPr>
          <p:cNvSpPr>
            <a:spLocks noGrp="1"/>
          </p:cNvSpPr>
          <p:nvPr>
            <p:ph type="sldNum" sz="quarter" idx="12"/>
          </p:nvPr>
        </p:nvSpPr>
        <p:spPr/>
        <p:txBody>
          <a:bodyPr/>
          <a:lstStyle/>
          <a:p>
            <a:fld id="{9CADBDA2-ECCB-1C41-9816-76DF2D957ACC}" type="slidenum">
              <a:rPr lang="fr-FR" smtClean="0"/>
              <a:t>‹N°›</a:t>
            </a:fld>
            <a:endParaRPr lang="fr-FR"/>
          </a:p>
        </p:txBody>
      </p:sp>
    </p:spTree>
    <p:extLst>
      <p:ext uri="{BB962C8B-B14F-4D97-AF65-F5344CB8AC3E}">
        <p14:creationId xmlns:p14="http://schemas.microsoft.com/office/powerpoint/2010/main" val="1730344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ommaire 2">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14970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588081-ED30-04A6-657A-4DFE242DEB7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8A138A3-80B5-48AC-D6FE-E0D178AE9806}"/>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AAAECC43-BC26-3517-B3CB-1E1B3B99F396}"/>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D6E6CE61-143D-ACA1-4822-DD9A44A9069B}"/>
              </a:ext>
            </a:extLst>
          </p:cNvPr>
          <p:cNvSpPr>
            <a:spLocks noGrp="1"/>
          </p:cNvSpPr>
          <p:nvPr>
            <p:ph type="dt" sz="half" idx="10"/>
          </p:nvPr>
        </p:nvSpPr>
        <p:spPr/>
        <p:txBody>
          <a:bodyPr/>
          <a:lstStyle/>
          <a:p>
            <a:endParaRPr lang="fr-FR"/>
          </a:p>
        </p:txBody>
      </p:sp>
      <p:sp>
        <p:nvSpPr>
          <p:cNvPr id="6" name="Espace réservé du pied de page 5">
            <a:extLst>
              <a:ext uri="{FF2B5EF4-FFF2-40B4-BE49-F238E27FC236}">
                <a16:creationId xmlns:a16="http://schemas.microsoft.com/office/drawing/2014/main" id="{3E8A5F82-BFEF-E7C3-BEC8-AEBEB2FB9CA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212F961-69C9-4120-B2C9-66B89C343F99}"/>
              </a:ext>
            </a:extLst>
          </p:cNvPr>
          <p:cNvSpPr>
            <a:spLocks noGrp="1"/>
          </p:cNvSpPr>
          <p:nvPr>
            <p:ph type="sldNum" sz="quarter" idx="12"/>
          </p:nvPr>
        </p:nvSpPr>
        <p:spPr/>
        <p:txBody>
          <a:bodyPr/>
          <a:lstStyle/>
          <a:p>
            <a:fld id="{9CADBDA2-ECCB-1C41-9816-76DF2D957ACC}" type="slidenum">
              <a:rPr lang="fr-FR" smtClean="0"/>
              <a:t>‹N°›</a:t>
            </a:fld>
            <a:endParaRPr lang="fr-FR"/>
          </a:p>
        </p:txBody>
      </p:sp>
    </p:spTree>
    <p:extLst>
      <p:ext uri="{BB962C8B-B14F-4D97-AF65-F5344CB8AC3E}">
        <p14:creationId xmlns:p14="http://schemas.microsoft.com/office/powerpoint/2010/main" val="10449178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CCA0CD-DAEE-D0BB-AA7A-1148A5E02F19}"/>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DC1267F1-1BD0-3426-EFAE-48404DBE47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4E5D08FB-A709-834C-005C-E3F27F2181C9}"/>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FB017AB6-F734-FCA7-A63A-04F892CD61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291D1B60-CD90-C0C5-13EC-8C0A7FD182A3}"/>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3B76BE00-8D4D-FE47-355D-6E7AC70AE03C}"/>
              </a:ext>
            </a:extLst>
          </p:cNvPr>
          <p:cNvSpPr>
            <a:spLocks noGrp="1"/>
          </p:cNvSpPr>
          <p:nvPr>
            <p:ph type="dt" sz="half" idx="10"/>
          </p:nvPr>
        </p:nvSpPr>
        <p:spPr/>
        <p:txBody>
          <a:bodyPr/>
          <a:lstStyle/>
          <a:p>
            <a:endParaRPr lang="fr-FR"/>
          </a:p>
        </p:txBody>
      </p:sp>
      <p:sp>
        <p:nvSpPr>
          <p:cNvPr id="8" name="Espace réservé du pied de page 7">
            <a:extLst>
              <a:ext uri="{FF2B5EF4-FFF2-40B4-BE49-F238E27FC236}">
                <a16:creationId xmlns:a16="http://schemas.microsoft.com/office/drawing/2014/main" id="{DB8FE603-E1B2-1148-84E1-E78D4509CB71}"/>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26142411-8F77-9C00-955F-5662745EF090}"/>
              </a:ext>
            </a:extLst>
          </p:cNvPr>
          <p:cNvSpPr>
            <a:spLocks noGrp="1"/>
          </p:cNvSpPr>
          <p:nvPr>
            <p:ph type="sldNum" sz="quarter" idx="12"/>
          </p:nvPr>
        </p:nvSpPr>
        <p:spPr/>
        <p:txBody>
          <a:bodyPr/>
          <a:lstStyle/>
          <a:p>
            <a:fld id="{9CADBDA2-ECCB-1C41-9816-76DF2D957ACC}" type="slidenum">
              <a:rPr lang="fr-FR" smtClean="0"/>
              <a:t>‹N°›</a:t>
            </a:fld>
            <a:endParaRPr lang="fr-FR"/>
          </a:p>
        </p:txBody>
      </p:sp>
    </p:spTree>
    <p:extLst>
      <p:ext uri="{BB962C8B-B14F-4D97-AF65-F5344CB8AC3E}">
        <p14:creationId xmlns:p14="http://schemas.microsoft.com/office/powerpoint/2010/main" val="14723438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55ACBB-FCE9-ACB1-7183-E2B2696BE9D6}"/>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9478B0C0-E328-7BDA-1053-CA20321335E2}"/>
              </a:ext>
            </a:extLst>
          </p:cNvPr>
          <p:cNvSpPr>
            <a:spLocks noGrp="1"/>
          </p:cNvSpPr>
          <p:nvPr>
            <p:ph type="dt" sz="half" idx="10"/>
          </p:nvPr>
        </p:nvSpPr>
        <p:spPr/>
        <p:txBody>
          <a:bodyPr/>
          <a:lstStyle/>
          <a:p>
            <a:endParaRPr lang="fr-FR"/>
          </a:p>
        </p:txBody>
      </p:sp>
      <p:sp>
        <p:nvSpPr>
          <p:cNvPr id="4" name="Espace réservé du pied de page 3">
            <a:extLst>
              <a:ext uri="{FF2B5EF4-FFF2-40B4-BE49-F238E27FC236}">
                <a16:creationId xmlns:a16="http://schemas.microsoft.com/office/drawing/2014/main" id="{2278D31D-890D-880E-03F1-AF4D62F954A5}"/>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FC630C26-4A42-FE4E-7BC8-98783605758D}"/>
              </a:ext>
            </a:extLst>
          </p:cNvPr>
          <p:cNvSpPr>
            <a:spLocks noGrp="1"/>
          </p:cNvSpPr>
          <p:nvPr>
            <p:ph type="sldNum" sz="quarter" idx="12"/>
          </p:nvPr>
        </p:nvSpPr>
        <p:spPr/>
        <p:txBody>
          <a:bodyPr/>
          <a:lstStyle/>
          <a:p>
            <a:fld id="{9CADBDA2-ECCB-1C41-9816-76DF2D957ACC}" type="slidenum">
              <a:rPr lang="fr-FR" smtClean="0"/>
              <a:t>‹N°›</a:t>
            </a:fld>
            <a:endParaRPr lang="fr-FR"/>
          </a:p>
        </p:txBody>
      </p:sp>
    </p:spTree>
    <p:extLst>
      <p:ext uri="{BB962C8B-B14F-4D97-AF65-F5344CB8AC3E}">
        <p14:creationId xmlns:p14="http://schemas.microsoft.com/office/powerpoint/2010/main" val="8002063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208ECA5-B17F-AFE9-ED54-010AC381E9C1}"/>
              </a:ext>
            </a:extLst>
          </p:cNvPr>
          <p:cNvSpPr>
            <a:spLocks noGrp="1"/>
          </p:cNvSpPr>
          <p:nvPr>
            <p:ph type="dt" sz="half" idx="10"/>
          </p:nvPr>
        </p:nvSpPr>
        <p:spPr/>
        <p:txBody>
          <a:bodyPr/>
          <a:lstStyle/>
          <a:p>
            <a:endParaRPr lang="fr-FR"/>
          </a:p>
        </p:txBody>
      </p:sp>
      <p:sp>
        <p:nvSpPr>
          <p:cNvPr id="3" name="Espace réservé du pied de page 2">
            <a:extLst>
              <a:ext uri="{FF2B5EF4-FFF2-40B4-BE49-F238E27FC236}">
                <a16:creationId xmlns:a16="http://schemas.microsoft.com/office/drawing/2014/main" id="{40B578B0-7EAD-B6AF-4901-AF6CAF28EF54}"/>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96B9D352-1E4A-C591-75F7-BF1F72B34D93}"/>
              </a:ext>
            </a:extLst>
          </p:cNvPr>
          <p:cNvSpPr>
            <a:spLocks noGrp="1"/>
          </p:cNvSpPr>
          <p:nvPr>
            <p:ph type="sldNum" sz="quarter" idx="12"/>
          </p:nvPr>
        </p:nvSpPr>
        <p:spPr/>
        <p:txBody>
          <a:bodyPr/>
          <a:lstStyle/>
          <a:p>
            <a:fld id="{9CADBDA2-ECCB-1C41-9816-76DF2D957ACC}" type="slidenum">
              <a:rPr lang="fr-FR" smtClean="0"/>
              <a:t>‹N°›</a:t>
            </a:fld>
            <a:endParaRPr lang="fr-FR"/>
          </a:p>
        </p:txBody>
      </p:sp>
    </p:spTree>
    <p:extLst>
      <p:ext uri="{BB962C8B-B14F-4D97-AF65-F5344CB8AC3E}">
        <p14:creationId xmlns:p14="http://schemas.microsoft.com/office/powerpoint/2010/main" val="15496871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C53533-C3F1-AC1B-E70D-AFF112A12FC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88A7D891-7308-6366-599F-7E99457873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9FBA216C-FA1E-4FB4-910F-734A351B6D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305F404-58EE-DAF5-F2FB-CAE013D90E49}"/>
              </a:ext>
            </a:extLst>
          </p:cNvPr>
          <p:cNvSpPr>
            <a:spLocks noGrp="1"/>
          </p:cNvSpPr>
          <p:nvPr>
            <p:ph type="dt" sz="half" idx="10"/>
          </p:nvPr>
        </p:nvSpPr>
        <p:spPr/>
        <p:txBody>
          <a:bodyPr/>
          <a:lstStyle/>
          <a:p>
            <a:endParaRPr lang="fr-FR"/>
          </a:p>
        </p:txBody>
      </p:sp>
      <p:sp>
        <p:nvSpPr>
          <p:cNvPr id="6" name="Espace réservé du pied de page 5">
            <a:extLst>
              <a:ext uri="{FF2B5EF4-FFF2-40B4-BE49-F238E27FC236}">
                <a16:creationId xmlns:a16="http://schemas.microsoft.com/office/drawing/2014/main" id="{EC8C4737-FAA2-CD02-CB92-51E16C158FD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C830E7A-1321-5A22-D8F3-319F3D772239}"/>
              </a:ext>
            </a:extLst>
          </p:cNvPr>
          <p:cNvSpPr>
            <a:spLocks noGrp="1"/>
          </p:cNvSpPr>
          <p:nvPr>
            <p:ph type="sldNum" sz="quarter" idx="12"/>
          </p:nvPr>
        </p:nvSpPr>
        <p:spPr/>
        <p:txBody>
          <a:bodyPr/>
          <a:lstStyle/>
          <a:p>
            <a:fld id="{9CADBDA2-ECCB-1C41-9816-76DF2D957ACC}" type="slidenum">
              <a:rPr lang="fr-FR" smtClean="0"/>
              <a:t>‹N°›</a:t>
            </a:fld>
            <a:endParaRPr lang="fr-FR"/>
          </a:p>
        </p:txBody>
      </p:sp>
    </p:spTree>
    <p:extLst>
      <p:ext uri="{BB962C8B-B14F-4D97-AF65-F5344CB8AC3E}">
        <p14:creationId xmlns:p14="http://schemas.microsoft.com/office/powerpoint/2010/main" val="24246227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6DADBA-305C-96BF-FD8A-5EB6C74C324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8655C3AF-1D6D-F3F2-E0FC-29096DAC79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3C108E4A-2FBD-3E67-94C3-D3E3EB22D8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4700A69-2F99-8F8F-0B9E-E0E3059117F9}"/>
              </a:ext>
            </a:extLst>
          </p:cNvPr>
          <p:cNvSpPr>
            <a:spLocks noGrp="1"/>
          </p:cNvSpPr>
          <p:nvPr>
            <p:ph type="dt" sz="half" idx="10"/>
          </p:nvPr>
        </p:nvSpPr>
        <p:spPr/>
        <p:txBody>
          <a:bodyPr/>
          <a:lstStyle/>
          <a:p>
            <a:endParaRPr lang="fr-FR"/>
          </a:p>
        </p:txBody>
      </p:sp>
      <p:sp>
        <p:nvSpPr>
          <p:cNvPr id="6" name="Espace réservé du pied de page 5">
            <a:extLst>
              <a:ext uri="{FF2B5EF4-FFF2-40B4-BE49-F238E27FC236}">
                <a16:creationId xmlns:a16="http://schemas.microsoft.com/office/drawing/2014/main" id="{82229D69-29D8-5B41-04E6-3CA78CE5D90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1A1DAB7-DD1D-1D6C-0266-174181038CFF}"/>
              </a:ext>
            </a:extLst>
          </p:cNvPr>
          <p:cNvSpPr>
            <a:spLocks noGrp="1"/>
          </p:cNvSpPr>
          <p:nvPr>
            <p:ph type="sldNum" sz="quarter" idx="12"/>
          </p:nvPr>
        </p:nvSpPr>
        <p:spPr/>
        <p:txBody>
          <a:bodyPr/>
          <a:lstStyle/>
          <a:p>
            <a:fld id="{9CADBDA2-ECCB-1C41-9816-76DF2D957ACC}" type="slidenum">
              <a:rPr lang="fr-FR" smtClean="0"/>
              <a:t>‹N°›</a:t>
            </a:fld>
            <a:endParaRPr lang="fr-FR"/>
          </a:p>
        </p:txBody>
      </p:sp>
    </p:spTree>
    <p:extLst>
      <p:ext uri="{BB962C8B-B14F-4D97-AF65-F5344CB8AC3E}">
        <p14:creationId xmlns:p14="http://schemas.microsoft.com/office/powerpoint/2010/main" val="15630314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837633-FDE7-4CBA-7238-2F8346CC9AE6}"/>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B3247059-A40B-6AB3-4FD3-08D7EECC057A}"/>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E31594D-57D7-BD0C-4124-8DA820152F66}"/>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389279F9-E4DA-0635-D099-D6AE8EFF4A9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8F952E6-7086-2164-60A8-202CF8D7F5C7}"/>
              </a:ext>
            </a:extLst>
          </p:cNvPr>
          <p:cNvSpPr>
            <a:spLocks noGrp="1"/>
          </p:cNvSpPr>
          <p:nvPr>
            <p:ph type="sldNum" sz="quarter" idx="12"/>
          </p:nvPr>
        </p:nvSpPr>
        <p:spPr/>
        <p:txBody>
          <a:bodyPr/>
          <a:lstStyle/>
          <a:p>
            <a:fld id="{9CADBDA2-ECCB-1C41-9816-76DF2D957ACC}" type="slidenum">
              <a:rPr lang="fr-FR" smtClean="0"/>
              <a:t>‹N°›</a:t>
            </a:fld>
            <a:endParaRPr lang="fr-FR"/>
          </a:p>
        </p:txBody>
      </p:sp>
    </p:spTree>
    <p:extLst>
      <p:ext uri="{BB962C8B-B14F-4D97-AF65-F5344CB8AC3E}">
        <p14:creationId xmlns:p14="http://schemas.microsoft.com/office/powerpoint/2010/main" val="31530562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6C20FC66-A0DA-E7CB-C622-8B86EF216E40}"/>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C71E1D22-C28A-2554-D41B-C4ED41404D23}"/>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972CFD8-F315-A439-EAF1-5FEBFC8400F0}"/>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88544C84-DFB6-838A-01FD-2C00EBD1B49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C48C3C4-1FD2-3977-0D42-BE0285F618FD}"/>
              </a:ext>
            </a:extLst>
          </p:cNvPr>
          <p:cNvSpPr>
            <a:spLocks noGrp="1"/>
          </p:cNvSpPr>
          <p:nvPr>
            <p:ph type="sldNum" sz="quarter" idx="12"/>
          </p:nvPr>
        </p:nvSpPr>
        <p:spPr/>
        <p:txBody>
          <a:bodyPr/>
          <a:lstStyle/>
          <a:p>
            <a:fld id="{9CADBDA2-ECCB-1C41-9816-76DF2D957ACC}" type="slidenum">
              <a:rPr lang="fr-FR" smtClean="0"/>
              <a:t>‹N°›</a:t>
            </a:fld>
            <a:endParaRPr lang="fr-FR"/>
          </a:p>
        </p:txBody>
      </p:sp>
    </p:spTree>
    <p:extLst>
      <p:ext uri="{BB962C8B-B14F-4D97-AF65-F5344CB8AC3E}">
        <p14:creationId xmlns:p14="http://schemas.microsoft.com/office/powerpoint/2010/main" val="15830986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0DA0F0-8BAA-080D-6AB1-1C180C2A8AE2}"/>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85F2E39B-0342-0E0C-6492-F0280E3F24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CA1DB75B-070B-8F50-6202-0E8C2F383C23}"/>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6C76BCF4-31A8-0E34-2A3C-D8F9E83ED81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3ABF5AE-5A4B-B146-93A5-BB6C738DF6C2}"/>
              </a:ext>
            </a:extLst>
          </p:cNvPr>
          <p:cNvSpPr>
            <a:spLocks noGrp="1"/>
          </p:cNvSpPr>
          <p:nvPr>
            <p:ph type="sldNum" sz="quarter" idx="12"/>
          </p:nvPr>
        </p:nvSpPr>
        <p:spPr/>
        <p:txBody>
          <a:bodyPr/>
          <a:lstStyle/>
          <a:p>
            <a:fld id="{13B18F22-8E5C-304C-AC28-3E6E885FDD62}" type="slidenum">
              <a:rPr lang="fr-FR" smtClean="0"/>
              <a:t>‹N°›</a:t>
            </a:fld>
            <a:endParaRPr lang="fr-FR"/>
          </a:p>
        </p:txBody>
      </p:sp>
    </p:spTree>
    <p:extLst>
      <p:ext uri="{BB962C8B-B14F-4D97-AF65-F5344CB8AC3E}">
        <p14:creationId xmlns:p14="http://schemas.microsoft.com/office/powerpoint/2010/main" val="11685788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B295C5-7F2B-6C5E-9FC1-93C9CBCAEA3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1AB6ECD-4FB5-5137-0F9B-7BC61A8FE57E}"/>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35A9395-C337-A134-DF6F-719D9832080D}"/>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A431FD5A-F032-5925-5D64-B91538D64FC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80347A6-3E80-4B6E-BC42-2A636AA8702D}"/>
              </a:ext>
            </a:extLst>
          </p:cNvPr>
          <p:cNvSpPr>
            <a:spLocks noGrp="1"/>
          </p:cNvSpPr>
          <p:nvPr>
            <p:ph type="sldNum" sz="quarter" idx="12"/>
          </p:nvPr>
        </p:nvSpPr>
        <p:spPr/>
        <p:txBody>
          <a:bodyPr/>
          <a:lstStyle/>
          <a:p>
            <a:fld id="{13B18F22-8E5C-304C-AC28-3E6E885FDD62}" type="slidenum">
              <a:rPr lang="fr-FR" smtClean="0"/>
              <a:t>‹N°›</a:t>
            </a:fld>
            <a:endParaRPr lang="fr-FR"/>
          </a:p>
        </p:txBody>
      </p:sp>
    </p:spTree>
    <p:extLst>
      <p:ext uri="{BB962C8B-B14F-4D97-AF65-F5344CB8AC3E}">
        <p14:creationId xmlns:p14="http://schemas.microsoft.com/office/powerpoint/2010/main" val="2922073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Intercallaire 4">
    <p:bg>
      <p:bgPr>
        <a:solidFill>
          <a:srgbClr val="D48B38"/>
        </a:solidFill>
        <a:effectLst/>
      </p:bgPr>
    </p:bg>
    <p:spTree>
      <p:nvGrpSpPr>
        <p:cNvPr id="1" name=""/>
        <p:cNvGrpSpPr/>
        <p:nvPr/>
      </p:nvGrpSpPr>
      <p:grpSpPr>
        <a:xfrm>
          <a:off x="0" y="0"/>
          <a:ext cx="0" cy="0"/>
          <a:chOff x="0" y="0"/>
          <a:chExt cx="0" cy="0"/>
        </a:xfrm>
      </p:grpSpPr>
      <p:grpSp>
        <p:nvGrpSpPr>
          <p:cNvPr id="11" name="Groupe 10">
            <a:extLst>
              <a:ext uri="{FF2B5EF4-FFF2-40B4-BE49-F238E27FC236}">
                <a16:creationId xmlns:a16="http://schemas.microsoft.com/office/drawing/2014/main" id="{85F10D79-8ADA-4639-A0B8-D51FFFE1C0D9}"/>
              </a:ext>
            </a:extLst>
          </p:cNvPr>
          <p:cNvGrpSpPr/>
          <p:nvPr userDrawn="1"/>
        </p:nvGrpSpPr>
        <p:grpSpPr>
          <a:xfrm rot="5400000">
            <a:off x="-3375561" y="3375561"/>
            <a:ext cx="6858000" cy="106878"/>
            <a:chOff x="-508" y="1493049"/>
            <a:chExt cx="9144508" cy="45838"/>
          </a:xfrm>
        </p:grpSpPr>
        <p:sp>
          <p:nvSpPr>
            <p:cNvPr id="12" name="Rectangle 11">
              <a:extLst>
                <a:ext uri="{FF2B5EF4-FFF2-40B4-BE49-F238E27FC236}">
                  <a16:creationId xmlns:a16="http://schemas.microsoft.com/office/drawing/2014/main" id="{FC3BB443-0FD8-497A-ACD3-8701FB13726E}"/>
                </a:ext>
              </a:extLst>
            </p:cNvPr>
            <p:cNvSpPr/>
            <p:nvPr/>
          </p:nvSpPr>
          <p:spPr>
            <a:xfrm>
              <a:off x="-508" y="1493049"/>
              <a:ext cx="9144508" cy="45719"/>
            </a:xfrm>
            <a:prstGeom prst="rect">
              <a:avLst/>
            </a:prstGeom>
            <a:solidFill>
              <a:srgbClr val="218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07988529-6A05-48E9-B027-695AB667D09C}"/>
                </a:ext>
              </a:extLst>
            </p:cNvPr>
            <p:cNvSpPr/>
            <p:nvPr/>
          </p:nvSpPr>
          <p:spPr>
            <a:xfrm>
              <a:off x="1223628" y="1493167"/>
              <a:ext cx="1224136" cy="45719"/>
            </a:xfrm>
            <a:prstGeom prst="rect">
              <a:avLst/>
            </a:prstGeom>
            <a:solidFill>
              <a:srgbClr val="FF9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70347481-1A86-4556-A4E7-95C05723C5C1}"/>
                </a:ext>
              </a:extLst>
            </p:cNvPr>
            <p:cNvSpPr/>
            <p:nvPr/>
          </p:nvSpPr>
          <p:spPr>
            <a:xfrm>
              <a:off x="-508" y="1493168"/>
              <a:ext cx="1224136" cy="45719"/>
            </a:xfrm>
            <a:prstGeom prst="rect">
              <a:avLst/>
            </a:prstGeom>
            <a:solidFill>
              <a:srgbClr val="F20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4E991F47-9A8F-4D3A-8AC5-C8C5D4FB92C6}"/>
                </a:ext>
              </a:extLst>
            </p:cNvPr>
            <p:cNvSpPr/>
            <p:nvPr/>
          </p:nvSpPr>
          <p:spPr>
            <a:xfrm>
              <a:off x="7919864" y="1493168"/>
              <a:ext cx="1224136" cy="45719"/>
            </a:xfrm>
            <a:prstGeom prst="rect">
              <a:avLst/>
            </a:prstGeom>
            <a:solidFill>
              <a:srgbClr val="81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 name="Espace réservé du texte 5">
            <a:extLst>
              <a:ext uri="{FF2B5EF4-FFF2-40B4-BE49-F238E27FC236}">
                <a16:creationId xmlns:a16="http://schemas.microsoft.com/office/drawing/2014/main" id="{89CC6028-A2F9-8706-7B76-57CD86358356}"/>
              </a:ext>
            </a:extLst>
          </p:cNvPr>
          <p:cNvSpPr>
            <a:spLocks noGrp="1"/>
          </p:cNvSpPr>
          <p:nvPr>
            <p:ph type="body" sz="quarter" idx="10" hasCustomPrompt="1"/>
          </p:nvPr>
        </p:nvSpPr>
        <p:spPr>
          <a:xfrm>
            <a:off x="1406634" y="3789346"/>
            <a:ext cx="9956800" cy="844550"/>
          </a:xfrm>
        </p:spPr>
        <p:txBody>
          <a:bodyPr>
            <a:noAutofit/>
          </a:bodyPr>
          <a:lstStyle>
            <a:lvl1pPr marL="0" indent="0">
              <a:buNone/>
              <a:defRPr sz="6000" b="1" i="0">
                <a:solidFill>
                  <a:schemeClr val="bg1"/>
                </a:solidFill>
                <a:latin typeface="Avenir Black" panose="02000503020000020003" pitchFamily="2" charset="0"/>
              </a:defRPr>
            </a:lvl1pPr>
          </a:lstStyle>
          <a:p>
            <a:pPr lvl="0"/>
            <a:r>
              <a:rPr lang="fr-FR" dirty="0"/>
              <a:t>Intercalaire</a:t>
            </a:r>
          </a:p>
        </p:txBody>
      </p:sp>
      <p:sp>
        <p:nvSpPr>
          <p:cNvPr id="3" name="Espace réservé du texte 8">
            <a:extLst>
              <a:ext uri="{FF2B5EF4-FFF2-40B4-BE49-F238E27FC236}">
                <a16:creationId xmlns:a16="http://schemas.microsoft.com/office/drawing/2014/main" id="{F1D7E2EF-BF4D-0898-30EA-DD18D555F4D2}"/>
              </a:ext>
            </a:extLst>
          </p:cNvPr>
          <p:cNvSpPr>
            <a:spLocks noGrp="1"/>
          </p:cNvSpPr>
          <p:nvPr>
            <p:ph type="body" sz="quarter" idx="11" hasCustomPrompt="1"/>
          </p:nvPr>
        </p:nvSpPr>
        <p:spPr>
          <a:xfrm>
            <a:off x="1406634" y="4680661"/>
            <a:ext cx="5972066" cy="1016000"/>
          </a:xfrm>
        </p:spPr>
        <p:txBody>
          <a:bodyPr>
            <a:normAutofit/>
          </a:bodyPr>
          <a:lstStyle>
            <a:lvl1pPr marL="0" indent="0">
              <a:buNone/>
              <a:defRPr sz="15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Courier New" panose="02070309020205020404" pitchFamily="49" charset="0"/>
              <a:buNone/>
              <a:tabLst/>
              <a:defRPr/>
            </a:pPr>
            <a:r>
              <a:rPr lang="fr-FR" dirty="0">
                <a:latin typeface="Avenir Book" panose="02000503020000020003" pitchFamily="2" charset="0"/>
              </a:rPr>
              <a:t>Lorem ipsum </a:t>
            </a:r>
            <a:r>
              <a:rPr lang="fr-FR" dirty="0" err="1">
                <a:latin typeface="Avenir Book" panose="02000503020000020003" pitchFamily="2" charset="0"/>
              </a:rPr>
              <a:t>dolor</a:t>
            </a:r>
            <a:r>
              <a:rPr lang="fr-FR" dirty="0">
                <a:latin typeface="Avenir Book" panose="02000503020000020003" pitchFamily="2" charset="0"/>
              </a:rPr>
              <a:t> </a:t>
            </a:r>
            <a:r>
              <a:rPr lang="fr-FR" dirty="0" err="1">
                <a:latin typeface="Avenir Book" panose="02000503020000020003" pitchFamily="2" charset="0"/>
              </a:rPr>
              <a:t>sit</a:t>
            </a:r>
            <a:r>
              <a:rPr lang="fr-FR" dirty="0">
                <a:latin typeface="Avenir Book" panose="02000503020000020003" pitchFamily="2" charset="0"/>
              </a:rPr>
              <a:t> </a:t>
            </a:r>
            <a:r>
              <a:rPr lang="fr-FR" dirty="0" err="1">
                <a:latin typeface="Avenir Book" panose="02000503020000020003" pitchFamily="2" charset="0"/>
              </a:rPr>
              <a:t>amet</a:t>
            </a:r>
            <a:r>
              <a:rPr lang="fr-FR" dirty="0">
                <a:latin typeface="Avenir Book" panose="02000503020000020003" pitchFamily="2" charset="0"/>
              </a:rPr>
              <a:t>, </a:t>
            </a:r>
            <a:r>
              <a:rPr lang="fr-FR" dirty="0" err="1">
                <a:latin typeface="Avenir Book" panose="02000503020000020003" pitchFamily="2" charset="0"/>
              </a:rPr>
              <a:t>consectetur</a:t>
            </a:r>
            <a:r>
              <a:rPr lang="fr-FR" dirty="0">
                <a:latin typeface="Avenir Book" panose="02000503020000020003" pitchFamily="2" charset="0"/>
              </a:rPr>
              <a:t> </a:t>
            </a:r>
            <a:r>
              <a:rPr lang="fr-FR" dirty="0" err="1">
                <a:latin typeface="Avenir Book" panose="02000503020000020003" pitchFamily="2" charset="0"/>
              </a:rPr>
              <a:t>adipiscing</a:t>
            </a:r>
            <a:r>
              <a:rPr lang="fr-FR" dirty="0">
                <a:latin typeface="Avenir Book" panose="02000503020000020003" pitchFamily="2" charset="0"/>
              </a:rPr>
              <a:t> </a:t>
            </a:r>
            <a:r>
              <a:rPr lang="fr-FR" dirty="0" err="1">
                <a:latin typeface="Avenir Book" panose="02000503020000020003" pitchFamily="2" charset="0"/>
              </a:rPr>
              <a:t>elit</a:t>
            </a:r>
            <a:r>
              <a:rPr lang="fr-FR" dirty="0">
                <a:latin typeface="Avenir Book" panose="02000503020000020003" pitchFamily="2" charset="0"/>
              </a:rPr>
              <a:t>, </a:t>
            </a:r>
            <a:r>
              <a:rPr lang="fr-FR" dirty="0" err="1">
                <a:latin typeface="Avenir Book" panose="02000503020000020003" pitchFamily="2" charset="0"/>
              </a:rPr>
              <a:t>sed</a:t>
            </a:r>
            <a:r>
              <a:rPr lang="fr-FR" dirty="0">
                <a:latin typeface="Avenir Book" panose="02000503020000020003" pitchFamily="2" charset="0"/>
              </a:rPr>
              <a:t> do </a:t>
            </a:r>
            <a:r>
              <a:rPr lang="fr-FR" dirty="0" err="1">
                <a:latin typeface="Avenir Book" panose="02000503020000020003" pitchFamily="2" charset="0"/>
              </a:rPr>
              <a:t>eiusmod</a:t>
            </a:r>
            <a:r>
              <a:rPr lang="fr-FR" dirty="0">
                <a:latin typeface="Avenir Book" panose="02000503020000020003" pitchFamily="2" charset="0"/>
              </a:rPr>
              <a:t> </a:t>
            </a:r>
            <a:r>
              <a:rPr lang="fr-FR" dirty="0" err="1">
                <a:latin typeface="Avenir Book" panose="02000503020000020003" pitchFamily="2" charset="0"/>
              </a:rPr>
              <a:t>tempor</a:t>
            </a:r>
            <a:r>
              <a:rPr lang="fr-FR" dirty="0">
                <a:latin typeface="Avenir Book" panose="02000503020000020003" pitchFamily="2" charset="0"/>
              </a:rPr>
              <a:t> </a:t>
            </a:r>
            <a:r>
              <a:rPr lang="fr-FR" dirty="0" err="1">
                <a:latin typeface="Avenir Book" panose="02000503020000020003" pitchFamily="2" charset="0"/>
              </a:rPr>
              <a:t>incididunt</a:t>
            </a:r>
            <a:r>
              <a:rPr lang="fr-FR" dirty="0">
                <a:latin typeface="Avenir Book" panose="02000503020000020003" pitchFamily="2" charset="0"/>
              </a:rPr>
              <a:t> ut </a:t>
            </a:r>
            <a:r>
              <a:rPr lang="fr-FR" dirty="0" err="1">
                <a:latin typeface="Avenir Book" panose="02000503020000020003" pitchFamily="2" charset="0"/>
              </a:rPr>
              <a:t>labore</a:t>
            </a:r>
            <a:r>
              <a:rPr lang="fr-FR" dirty="0">
                <a:latin typeface="Avenir Book" panose="02000503020000020003" pitchFamily="2" charset="0"/>
              </a:rPr>
              <a:t> et </a:t>
            </a:r>
            <a:r>
              <a:rPr lang="fr-FR" dirty="0" err="1">
                <a:latin typeface="Avenir Book" panose="02000503020000020003" pitchFamily="2" charset="0"/>
              </a:rPr>
              <a:t>dolore</a:t>
            </a:r>
            <a:r>
              <a:rPr lang="fr-FR" dirty="0">
                <a:latin typeface="Avenir Book" panose="02000503020000020003" pitchFamily="2" charset="0"/>
              </a:rPr>
              <a:t> magna </a:t>
            </a:r>
            <a:r>
              <a:rPr lang="fr-FR" dirty="0" err="1">
                <a:latin typeface="Avenir Book" panose="02000503020000020003" pitchFamily="2" charset="0"/>
              </a:rPr>
              <a:t>aliqua</a:t>
            </a:r>
            <a:r>
              <a:rPr lang="fr-FR" dirty="0">
                <a:latin typeface="Avenir Book" panose="02000503020000020003" pitchFamily="2" charset="0"/>
              </a:rPr>
              <a:t>. Ut </a:t>
            </a:r>
            <a:r>
              <a:rPr lang="fr-FR" dirty="0" err="1">
                <a:latin typeface="Avenir Book" panose="02000503020000020003" pitchFamily="2" charset="0"/>
              </a:rPr>
              <a:t>enim</a:t>
            </a:r>
            <a:r>
              <a:rPr lang="fr-FR" dirty="0">
                <a:latin typeface="Avenir Book" panose="02000503020000020003" pitchFamily="2" charset="0"/>
              </a:rPr>
              <a:t> ad </a:t>
            </a:r>
            <a:r>
              <a:rPr lang="fr-FR" dirty="0" err="1">
                <a:latin typeface="Avenir Book" panose="02000503020000020003" pitchFamily="2" charset="0"/>
              </a:rPr>
              <a:t>minim</a:t>
            </a:r>
            <a:r>
              <a:rPr lang="fr-FR" dirty="0">
                <a:latin typeface="Avenir Book" panose="02000503020000020003" pitchFamily="2" charset="0"/>
              </a:rPr>
              <a:t> </a:t>
            </a:r>
            <a:r>
              <a:rPr lang="fr-FR" dirty="0" err="1">
                <a:latin typeface="Avenir Book" panose="02000503020000020003" pitchFamily="2" charset="0"/>
              </a:rPr>
              <a:t>veniam</a:t>
            </a:r>
            <a:r>
              <a:rPr lang="fr-FR" dirty="0">
                <a:latin typeface="Avenir Book" panose="02000503020000020003" pitchFamily="2" charset="0"/>
              </a:rPr>
              <a:t>, </a:t>
            </a:r>
            <a:r>
              <a:rPr lang="fr-FR" dirty="0" err="1">
                <a:latin typeface="Avenir Book" panose="02000503020000020003" pitchFamily="2" charset="0"/>
              </a:rPr>
              <a:t>quis</a:t>
            </a:r>
            <a:r>
              <a:rPr lang="fr-FR" dirty="0">
                <a:latin typeface="Avenir Book" panose="02000503020000020003" pitchFamily="2" charset="0"/>
              </a:rPr>
              <a:t> </a:t>
            </a:r>
            <a:r>
              <a:rPr lang="fr-FR" dirty="0" err="1">
                <a:latin typeface="Avenir Book" panose="02000503020000020003" pitchFamily="2" charset="0"/>
              </a:rPr>
              <a:t>nostrud</a:t>
            </a:r>
            <a:r>
              <a:rPr lang="fr-FR" dirty="0">
                <a:latin typeface="Avenir Book" panose="02000503020000020003" pitchFamily="2" charset="0"/>
              </a:rPr>
              <a:t> </a:t>
            </a:r>
            <a:r>
              <a:rPr lang="fr-FR" dirty="0" err="1">
                <a:latin typeface="Avenir Book" panose="02000503020000020003" pitchFamily="2" charset="0"/>
              </a:rPr>
              <a:t>exercitation</a:t>
            </a:r>
            <a:r>
              <a:rPr lang="fr-FR" dirty="0">
                <a:latin typeface="Avenir Book" panose="02000503020000020003" pitchFamily="2" charset="0"/>
              </a:rPr>
              <a:t> </a:t>
            </a:r>
            <a:r>
              <a:rPr lang="fr-FR" dirty="0" err="1">
                <a:latin typeface="Avenir Book" panose="02000503020000020003" pitchFamily="2" charset="0"/>
              </a:rPr>
              <a:t>ullamco</a:t>
            </a:r>
            <a:r>
              <a:rPr lang="fr-FR" dirty="0">
                <a:latin typeface="Avenir Book" panose="02000503020000020003" pitchFamily="2" charset="0"/>
              </a:rPr>
              <a:t> </a:t>
            </a:r>
            <a:r>
              <a:rPr lang="fr-FR" dirty="0" err="1">
                <a:latin typeface="Avenir Book" panose="02000503020000020003" pitchFamily="2" charset="0"/>
              </a:rPr>
              <a:t>laboris</a:t>
            </a:r>
            <a:r>
              <a:rPr lang="fr-FR" dirty="0">
                <a:latin typeface="Avenir Book" panose="02000503020000020003" pitchFamily="2" charset="0"/>
              </a:rPr>
              <a:t> </a:t>
            </a:r>
            <a:r>
              <a:rPr lang="fr-FR" dirty="0" err="1">
                <a:latin typeface="Avenir Book" panose="02000503020000020003" pitchFamily="2" charset="0"/>
              </a:rPr>
              <a:t>nisi</a:t>
            </a:r>
            <a:r>
              <a:rPr lang="fr-FR" dirty="0">
                <a:latin typeface="Avenir Book" panose="02000503020000020003" pitchFamily="2" charset="0"/>
              </a:rPr>
              <a:t> ut </a:t>
            </a:r>
            <a:r>
              <a:rPr lang="fr-FR" dirty="0" err="1">
                <a:latin typeface="Avenir Book" panose="02000503020000020003" pitchFamily="2" charset="0"/>
              </a:rPr>
              <a:t>aliquip</a:t>
            </a:r>
            <a:r>
              <a:rPr lang="fr-FR" dirty="0">
                <a:latin typeface="Avenir Book" panose="02000503020000020003" pitchFamily="2" charset="0"/>
              </a:rPr>
              <a:t> ex </a:t>
            </a:r>
            <a:r>
              <a:rPr lang="fr-FR" dirty="0" err="1">
                <a:latin typeface="Avenir Book" panose="02000503020000020003" pitchFamily="2" charset="0"/>
              </a:rPr>
              <a:t>ea</a:t>
            </a:r>
            <a:r>
              <a:rPr lang="fr-FR" dirty="0">
                <a:latin typeface="Avenir Book" panose="02000503020000020003" pitchFamily="2" charset="0"/>
              </a:rPr>
              <a:t> commodo </a:t>
            </a:r>
            <a:r>
              <a:rPr lang="fr-FR" dirty="0" err="1">
                <a:latin typeface="Avenir Book" panose="02000503020000020003" pitchFamily="2" charset="0"/>
              </a:rPr>
              <a:t>consequat</a:t>
            </a:r>
            <a:r>
              <a:rPr lang="fr-FR" dirty="0">
                <a:latin typeface="Avenir Book" panose="02000503020000020003" pitchFamily="2" charset="0"/>
              </a:rPr>
              <a:t>. </a:t>
            </a:r>
          </a:p>
          <a:p>
            <a:pPr lvl="0"/>
            <a:endParaRPr lang="fr-FR" dirty="0"/>
          </a:p>
        </p:txBody>
      </p:sp>
      <p:sp>
        <p:nvSpPr>
          <p:cNvPr id="4" name="Titre 1">
            <a:extLst>
              <a:ext uri="{FF2B5EF4-FFF2-40B4-BE49-F238E27FC236}">
                <a16:creationId xmlns:a16="http://schemas.microsoft.com/office/drawing/2014/main" id="{8446DBBE-276D-5986-07E7-CCEBE0F949C7}"/>
              </a:ext>
            </a:extLst>
          </p:cNvPr>
          <p:cNvSpPr>
            <a:spLocks noGrp="1"/>
          </p:cNvSpPr>
          <p:nvPr>
            <p:ph type="title" hasCustomPrompt="1"/>
          </p:nvPr>
        </p:nvSpPr>
        <p:spPr>
          <a:xfrm>
            <a:off x="1406634" y="2463969"/>
            <a:ext cx="2035066" cy="1399315"/>
          </a:xfrm>
        </p:spPr>
        <p:txBody>
          <a:bodyPr anchor="b">
            <a:noAutofit/>
          </a:bodyPr>
          <a:lstStyle>
            <a:lvl1pPr algn="l">
              <a:defRPr sz="8000" b="0" i="0">
                <a:solidFill>
                  <a:schemeClr val="bg1"/>
                </a:solidFill>
                <a:latin typeface="Avenir" panose="02000503020000020003" pitchFamily="2" charset="0"/>
              </a:defRPr>
            </a:lvl1pPr>
          </a:lstStyle>
          <a:p>
            <a:r>
              <a:rPr lang="fr-FR" dirty="0"/>
              <a:t>N°</a:t>
            </a:r>
          </a:p>
        </p:txBody>
      </p:sp>
      <p:pic>
        <p:nvPicPr>
          <p:cNvPr id="5" name="Image 4">
            <a:extLst>
              <a:ext uri="{FF2B5EF4-FFF2-40B4-BE49-F238E27FC236}">
                <a16:creationId xmlns:a16="http://schemas.microsoft.com/office/drawing/2014/main" id="{098FE64D-5433-8F6B-1A50-C43524ECCC7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10676" y="5511800"/>
            <a:ext cx="1163723" cy="690748"/>
          </a:xfrm>
          <a:prstGeom prst="rect">
            <a:avLst/>
          </a:prstGeom>
        </p:spPr>
      </p:pic>
    </p:spTree>
    <p:extLst>
      <p:ext uri="{BB962C8B-B14F-4D97-AF65-F5344CB8AC3E}">
        <p14:creationId xmlns:p14="http://schemas.microsoft.com/office/powerpoint/2010/main" val="6022945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F08720-6BAE-57C0-7E74-DA9DB1430A44}"/>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98D22B14-7F87-56B3-47A7-D3560BB3FD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BCC863C8-3C3A-8D94-B658-D1D041FFF325}"/>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EB975FD5-D260-7147-0E9E-CAEADBF6ACC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C71D945-40B4-206D-6F07-D6727871BB3C}"/>
              </a:ext>
            </a:extLst>
          </p:cNvPr>
          <p:cNvSpPr>
            <a:spLocks noGrp="1"/>
          </p:cNvSpPr>
          <p:nvPr>
            <p:ph type="sldNum" sz="quarter" idx="12"/>
          </p:nvPr>
        </p:nvSpPr>
        <p:spPr/>
        <p:txBody>
          <a:bodyPr/>
          <a:lstStyle/>
          <a:p>
            <a:fld id="{13B18F22-8E5C-304C-AC28-3E6E885FDD62}" type="slidenum">
              <a:rPr lang="fr-FR" smtClean="0"/>
              <a:t>‹N°›</a:t>
            </a:fld>
            <a:endParaRPr lang="fr-FR"/>
          </a:p>
        </p:txBody>
      </p:sp>
    </p:spTree>
    <p:extLst>
      <p:ext uri="{BB962C8B-B14F-4D97-AF65-F5344CB8AC3E}">
        <p14:creationId xmlns:p14="http://schemas.microsoft.com/office/powerpoint/2010/main" val="32435063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59F7C1-DD4E-C2E8-EA00-B56A5925402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44C330E-514E-8C11-EE75-E760035AB103}"/>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A589837F-512F-6F6E-5153-970A67EAC610}"/>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D4978D75-1F5C-22D8-DA1F-6DF56FC7C47B}"/>
              </a:ext>
            </a:extLst>
          </p:cNvPr>
          <p:cNvSpPr>
            <a:spLocks noGrp="1"/>
          </p:cNvSpPr>
          <p:nvPr>
            <p:ph type="dt" sz="half" idx="10"/>
          </p:nvPr>
        </p:nvSpPr>
        <p:spPr/>
        <p:txBody>
          <a:bodyPr/>
          <a:lstStyle/>
          <a:p>
            <a:endParaRPr lang="fr-FR"/>
          </a:p>
        </p:txBody>
      </p:sp>
      <p:sp>
        <p:nvSpPr>
          <p:cNvPr id="6" name="Espace réservé du pied de page 5">
            <a:extLst>
              <a:ext uri="{FF2B5EF4-FFF2-40B4-BE49-F238E27FC236}">
                <a16:creationId xmlns:a16="http://schemas.microsoft.com/office/drawing/2014/main" id="{7DDA7549-729E-0794-2F8D-9DA5A444F72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2C456EA-02FC-7848-A9D5-F54F9FA270F0}"/>
              </a:ext>
            </a:extLst>
          </p:cNvPr>
          <p:cNvSpPr>
            <a:spLocks noGrp="1"/>
          </p:cNvSpPr>
          <p:nvPr>
            <p:ph type="sldNum" sz="quarter" idx="12"/>
          </p:nvPr>
        </p:nvSpPr>
        <p:spPr/>
        <p:txBody>
          <a:bodyPr/>
          <a:lstStyle/>
          <a:p>
            <a:fld id="{13B18F22-8E5C-304C-AC28-3E6E885FDD62}" type="slidenum">
              <a:rPr lang="fr-FR" smtClean="0"/>
              <a:t>‹N°›</a:t>
            </a:fld>
            <a:endParaRPr lang="fr-FR"/>
          </a:p>
        </p:txBody>
      </p:sp>
    </p:spTree>
    <p:extLst>
      <p:ext uri="{BB962C8B-B14F-4D97-AF65-F5344CB8AC3E}">
        <p14:creationId xmlns:p14="http://schemas.microsoft.com/office/powerpoint/2010/main" val="22971904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023EBF-C0F6-1E9F-560F-1EE38B54BCD9}"/>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6299A921-CCC2-37D4-D491-F1529CB955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87092F3B-B807-B3AE-9077-748478D86D5B}"/>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29AB379B-FB1A-FEF8-5807-BC41BE99AB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EF1193A4-A2BA-7367-3ADE-F670C1D3A15F}"/>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2F4072AF-B457-EDAD-FD0C-C6EF91EF69AD}"/>
              </a:ext>
            </a:extLst>
          </p:cNvPr>
          <p:cNvSpPr>
            <a:spLocks noGrp="1"/>
          </p:cNvSpPr>
          <p:nvPr>
            <p:ph type="dt" sz="half" idx="10"/>
          </p:nvPr>
        </p:nvSpPr>
        <p:spPr/>
        <p:txBody>
          <a:bodyPr/>
          <a:lstStyle/>
          <a:p>
            <a:endParaRPr lang="fr-FR"/>
          </a:p>
        </p:txBody>
      </p:sp>
      <p:sp>
        <p:nvSpPr>
          <p:cNvPr id="8" name="Espace réservé du pied de page 7">
            <a:extLst>
              <a:ext uri="{FF2B5EF4-FFF2-40B4-BE49-F238E27FC236}">
                <a16:creationId xmlns:a16="http://schemas.microsoft.com/office/drawing/2014/main" id="{CFD1B0E5-6402-E6D9-E5D6-EFD478021FBC}"/>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2A480DE5-7ADB-0587-4794-EAB0CF91550F}"/>
              </a:ext>
            </a:extLst>
          </p:cNvPr>
          <p:cNvSpPr>
            <a:spLocks noGrp="1"/>
          </p:cNvSpPr>
          <p:nvPr>
            <p:ph type="sldNum" sz="quarter" idx="12"/>
          </p:nvPr>
        </p:nvSpPr>
        <p:spPr/>
        <p:txBody>
          <a:bodyPr/>
          <a:lstStyle/>
          <a:p>
            <a:fld id="{13B18F22-8E5C-304C-AC28-3E6E885FDD62}" type="slidenum">
              <a:rPr lang="fr-FR" smtClean="0"/>
              <a:t>‹N°›</a:t>
            </a:fld>
            <a:endParaRPr lang="fr-FR"/>
          </a:p>
        </p:txBody>
      </p:sp>
    </p:spTree>
    <p:extLst>
      <p:ext uri="{BB962C8B-B14F-4D97-AF65-F5344CB8AC3E}">
        <p14:creationId xmlns:p14="http://schemas.microsoft.com/office/powerpoint/2010/main" val="6016593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9065EC-326F-B4F6-A7D0-B5F80D46906A}"/>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354623A7-1203-7942-C3D1-E56E3B0D67E0}"/>
              </a:ext>
            </a:extLst>
          </p:cNvPr>
          <p:cNvSpPr>
            <a:spLocks noGrp="1"/>
          </p:cNvSpPr>
          <p:nvPr>
            <p:ph type="dt" sz="half" idx="10"/>
          </p:nvPr>
        </p:nvSpPr>
        <p:spPr/>
        <p:txBody>
          <a:bodyPr/>
          <a:lstStyle/>
          <a:p>
            <a:endParaRPr lang="fr-FR"/>
          </a:p>
        </p:txBody>
      </p:sp>
      <p:sp>
        <p:nvSpPr>
          <p:cNvPr id="4" name="Espace réservé du pied de page 3">
            <a:extLst>
              <a:ext uri="{FF2B5EF4-FFF2-40B4-BE49-F238E27FC236}">
                <a16:creationId xmlns:a16="http://schemas.microsoft.com/office/drawing/2014/main" id="{E42C2930-A941-63D6-4341-8619B0E4C9E0}"/>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1A98940D-CC3F-7FBC-61A6-F4C02A00E2B9}"/>
              </a:ext>
            </a:extLst>
          </p:cNvPr>
          <p:cNvSpPr>
            <a:spLocks noGrp="1"/>
          </p:cNvSpPr>
          <p:nvPr>
            <p:ph type="sldNum" sz="quarter" idx="12"/>
          </p:nvPr>
        </p:nvSpPr>
        <p:spPr/>
        <p:txBody>
          <a:bodyPr/>
          <a:lstStyle/>
          <a:p>
            <a:fld id="{13B18F22-8E5C-304C-AC28-3E6E885FDD62}" type="slidenum">
              <a:rPr lang="fr-FR" smtClean="0"/>
              <a:t>‹N°›</a:t>
            </a:fld>
            <a:endParaRPr lang="fr-FR"/>
          </a:p>
        </p:txBody>
      </p:sp>
    </p:spTree>
    <p:extLst>
      <p:ext uri="{BB962C8B-B14F-4D97-AF65-F5344CB8AC3E}">
        <p14:creationId xmlns:p14="http://schemas.microsoft.com/office/powerpoint/2010/main" val="27514924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5AC5754-2A92-FA2F-DC7D-3A0941E0A868}"/>
              </a:ext>
            </a:extLst>
          </p:cNvPr>
          <p:cNvSpPr>
            <a:spLocks noGrp="1"/>
          </p:cNvSpPr>
          <p:nvPr>
            <p:ph type="dt" sz="half" idx="10"/>
          </p:nvPr>
        </p:nvSpPr>
        <p:spPr/>
        <p:txBody>
          <a:bodyPr/>
          <a:lstStyle/>
          <a:p>
            <a:endParaRPr lang="fr-FR"/>
          </a:p>
        </p:txBody>
      </p:sp>
      <p:sp>
        <p:nvSpPr>
          <p:cNvPr id="3" name="Espace réservé du pied de page 2">
            <a:extLst>
              <a:ext uri="{FF2B5EF4-FFF2-40B4-BE49-F238E27FC236}">
                <a16:creationId xmlns:a16="http://schemas.microsoft.com/office/drawing/2014/main" id="{A5249D80-C75D-BD72-7C79-11C5B197897F}"/>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A1065745-A34C-F907-4833-9B69BA19D77C}"/>
              </a:ext>
            </a:extLst>
          </p:cNvPr>
          <p:cNvSpPr>
            <a:spLocks noGrp="1"/>
          </p:cNvSpPr>
          <p:nvPr>
            <p:ph type="sldNum" sz="quarter" idx="12"/>
          </p:nvPr>
        </p:nvSpPr>
        <p:spPr/>
        <p:txBody>
          <a:bodyPr/>
          <a:lstStyle/>
          <a:p>
            <a:fld id="{13B18F22-8E5C-304C-AC28-3E6E885FDD62}" type="slidenum">
              <a:rPr lang="fr-FR" smtClean="0"/>
              <a:t>‹N°›</a:t>
            </a:fld>
            <a:endParaRPr lang="fr-FR"/>
          </a:p>
        </p:txBody>
      </p:sp>
    </p:spTree>
    <p:extLst>
      <p:ext uri="{BB962C8B-B14F-4D97-AF65-F5344CB8AC3E}">
        <p14:creationId xmlns:p14="http://schemas.microsoft.com/office/powerpoint/2010/main" val="6721329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689522-63D6-D9D8-49EF-4B6514B4B94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56428A6C-A34C-CF4B-9E73-0BAFA383E2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D597A236-798D-74C5-55B8-89061DDCB9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13A8CE7-971E-5439-FA36-CABF503933B0}"/>
              </a:ext>
            </a:extLst>
          </p:cNvPr>
          <p:cNvSpPr>
            <a:spLocks noGrp="1"/>
          </p:cNvSpPr>
          <p:nvPr>
            <p:ph type="dt" sz="half" idx="10"/>
          </p:nvPr>
        </p:nvSpPr>
        <p:spPr/>
        <p:txBody>
          <a:bodyPr/>
          <a:lstStyle/>
          <a:p>
            <a:endParaRPr lang="fr-FR"/>
          </a:p>
        </p:txBody>
      </p:sp>
      <p:sp>
        <p:nvSpPr>
          <p:cNvPr id="6" name="Espace réservé du pied de page 5">
            <a:extLst>
              <a:ext uri="{FF2B5EF4-FFF2-40B4-BE49-F238E27FC236}">
                <a16:creationId xmlns:a16="http://schemas.microsoft.com/office/drawing/2014/main" id="{C4B831C3-0068-E576-D171-57215CD01C4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E70336F-F47B-2A3A-993F-2A5AF1560AAA}"/>
              </a:ext>
            </a:extLst>
          </p:cNvPr>
          <p:cNvSpPr>
            <a:spLocks noGrp="1"/>
          </p:cNvSpPr>
          <p:nvPr>
            <p:ph type="sldNum" sz="quarter" idx="12"/>
          </p:nvPr>
        </p:nvSpPr>
        <p:spPr/>
        <p:txBody>
          <a:bodyPr/>
          <a:lstStyle/>
          <a:p>
            <a:fld id="{13B18F22-8E5C-304C-AC28-3E6E885FDD62}" type="slidenum">
              <a:rPr lang="fr-FR" smtClean="0"/>
              <a:t>‹N°›</a:t>
            </a:fld>
            <a:endParaRPr lang="fr-FR"/>
          </a:p>
        </p:txBody>
      </p:sp>
    </p:spTree>
    <p:extLst>
      <p:ext uri="{BB962C8B-B14F-4D97-AF65-F5344CB8AC3E}">
        <p14:creationId xmlns:p14="http://schemas.microsoft.com/office/powerpoint/2010/main" val="42694063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16B3CE-2349-ECC5-DFF9-12A7891EDAD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C74E253B-5EF9-52C3-8ED7-2C30188A95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6F0BC053-1A6E-FA87-97DB-B83AFCEDE1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3F8E4C8-5741-CF5A-95A2-DCE10EFBD838}"/>
              </a:ext>
            </a:extLst>
          </p:cNvPr>
          <p:cNvSpPr>
            <a:spLocks noGrp="1"/>
          </p:cNvSpPr>
          <p:nvPr>
            <p:ph type="dt" sz="half" idx="10"/>
          </p:nvPr>
        </p:nvSpPr>
        <p:spPr/>
        <p:txBody>
          <a:bodyPr/>
          <a:lstStyle/>
          <a:p>
            <a:endParaRPr lang="fr-FR"/>
          </a:p>
        </p:txBody>
      </p:sp>
      <p:sp>
        <p:nvSpPr>
          <p:cNvPr id="6" name="Espace réservé du pied de page 5">
            <a:extLst>
              <a:ext uri="{FF2B5EF4-FFF2-40B4-BE49-F238E27FC236}">
                <a16:creationId xmlns:a16="http://schemas.microsoft.com/office/drawing/2014/main" id="{19D98CBE-DED4-86C9-B9EE-B6F72B9F0A9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739B1D8-EEC6-A092-F3F3-6E2D95F44F7F}"/>
              </a:ext>
            </a:extLst>
          </p:cNvPr>
          <p:cNvSpPr>
            <a:spLocks noGrp="1"/>
          </p:cNvSpPr>
          <p:nvPr>
            <p:ph type="sldNum" sz="quarter" idx="12"/>
          </p:nvPr>
        </p:nvSpPr>
        <p:spPr/>
        <p:txBody>
          <a:bodyPr/>
          <a:lstStyle/>
          <a:p>
            <a:fld id="{13B18F22-8E5C-304C-AC28-3E6E885FDD62}" type="slidenum">
              <a:rPr lang="fr-FR" smtClean="0"/>
              <a:t>‹N°›</a:t>
            </a:fld>
            <a:endParaRPr lang="fr-FR"/>
          </a:p>
        </p:txBody>
      </p:sp>
    </p:spTree>
    <p:extLst>
      <p:ext uri="{BB962C8B-B14F-4D97-AF65-F5344CB8AC3E}">
        <p14:creationId xmlns:p14="http://schemas.microsoft.com/office/powerpoint/2010/main" val="31507177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3DFBF3-0A87-C277-30AD-1DB49A913D42}"/>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17834C77-2E77-C5C7-DC8D-A8376577774E}"/>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163FC8F-84AD-9975-F0B7-1CEE231253CF}"/>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CA11F8A5-8C95-BC69-5C2D-61BD16F3A4F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EE04E2F-8846-ED53-DA87-10D6AD080B2F}"/>
              </a:ext>
            </a:extLst>
          </p:cNvPr>
          <p:cNvSpPr>
            <a:spLocks noGrp="1"/>
          </p:cNvSpPr>
          <p:nvPr>
            <p:ph type="sldNum" sz="quarter" idx="12"/>
          </p:nvPr>
        </p:nvSpPr>
        <p:spPr/>
        <p:txBody>
          <a:bodyPr/>
          <a:lstStyle/>
          <a:p>
            <a:fld id="{13B18F22-8E5C-304C-AC28-3E6E885FDD62}" type="slidenum">
              <a:rPr lang="fr-FR" smtClean="0"/>
              <a:t>‹N°›</a:t>
            </a:fld>
            <a:endParaRPr lang="fr-FR"/>
          </a:p>
        </p:txBody>
      </p:sp>
    </p:spTree>
    <p:extLst>
      <p:ext uri="{BB962C8B-B14F-4D97-AF65-F5344CB8AC3E}">
        <p14:creationId xmlns:p14="http://schemas.microsoft.com/office/powerpoint/2010/main" val="18370315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76303605-5F08-CCD9-30B0-DDD60FD8EDD5}"/>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257E082C-4207-C9F7-0C70-F47A18B57888}"/>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F8D63CF-A55B-4582-321A-8FBD79C82121}"/>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9AD827A1-87BF-C9C1-3479-31455D0B37C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A11CD07-12F1-9F3B-9F19-833E1B77FB05}"/>
              </a:ext>
            </a:extLst>
          </p:cNvPr>
          <p:cNvSpPr>
            <a:spLocks noGrp="1"/>
          </p:cNvSpPr>
          <p:nvPr>
            <p:ph type="sldNum" sz="quarter" idx="12"/>
          </p:nvPr>
        </p:nvSpPr>
        <p:spPr/>
        <p:txBody>
          <a:bodyPr/>
          <a:lstStyle/>
          <a:p>
            <a:fld id="{13B18F22-8E5C-304C-AC28-3E6E885FDD62}" type="slidenum">
              <a:rPr lang="fr-FR" smtClean="0"/>
              <a:t>‹N°›</a:t>
            </a:fld>
            <a:endParaRPr lang="fr-FR"/>
          </a:p>
        </p:txBody>
      </p:sp>
    </p:spTree>
    <p:extLst>
      <p:ext uri="{BB962C8B-B14F-4D97-AF65-F5344CB8AC3E}">
        <p14:creationId xmlns:p14="http://schemas.microsoft.com/office/powerpoint/2010/main" val="3185791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Intercallaire 2">
    <p:bg>
      <p:bgPr>
        <a:solidFill>
          <a:srgbClr val="C13733"/>
        </a:solidFill>
        <a:effectLst/>
      </p:bgPr>
    </p:bg>
    <p:spTree>
      <p:nvGrpSpPr>
        <p:cNvPr id="1" name=""/>
        <p:cNvGrpSpPr/>
        <p:nvPr/>
      </p:nvGrpSpPr>
      <p:grpSpPr>
        <a:xfrm>
          <a:off x="0" y="0"/>
          <a:ext cx="0" cy="0"/>
          <a:chOff x="0" y="0"/>
          <a:chExt cx="0" cy="0"/>
        </a:xfrm>
      </p:grpSpPr>
      <p:grpSp>
        <p:nvGrpSpPr>
          <p:cNvPr id="11" name="Groupe 10">
            <a:extLst>
              <a:ext uri="{FF2B5EF4-FFF2-40B4-BE49-F238E27FC236}">
                <a16:creationId xmlns:a16="http://schemas.microsoft.com/office/drawing/2014/main" id="{7874D6BF-B14F-43D7-B1A9-9E2B5E22A9EC}"/>
              </a:ext>
            </a:extLst>
          </p:cNvPr>
          <p:cNvGrpSpPr/>
          <p:nvPr userDrawn="1"/>
        </p:nvGrpSpPr>
        <p:grpSpPr>
          <a:xfrm rot="5400000">
            <a:off x="-3375561" y="3375561"/>
            <a:ext cx="6858000" cy="106878"/>
            <a:chOff x="-508" y="1493049"/>
            <a:chExt cx="9144508" cy="45838"/>
          </a:xfrm>
        </p:grpSpPr>
        <p:sp>
          <p:nvSpPr>
            <p:cNvPr id="12" name="Rectangle 11">
              <a:extLst>
                <a:ext uri="{FF2B5EF4-FFF2-40B4-BE49-F238E27FC236}">
                  <a16:creationId xmlns:a16="http://schemas.microsoft.com/office/drawing/2014/main" id="{1D02A846-02F9-40A6-8782-A559E8CE4DF2}"/>
                </a:ext>
              </a:extLst>
            </p:cNvPr>
            <p:cNvSpPr/>
            <p:nvPr/>
          </p:nvSpPr>
          <p:spPr>
            <a:xfrm>
              <a:off x="-508" y="1493049"/>
              <a:ext cx="9144508" cy="45719"/>
            </a:xfrm>
            <a:prstGeom prst="rect">
              <a:avLst/>
            </a:prstGeom>
            <a:solidFill>
              <a:srgbClr val="218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47615ACE-050E-48B9-AF42-D7D90EFED915}"/>
                </a:ext>
              </a:extLst>
            </p:cNvPr>
            <p:cNvSpPr/>
            <p:nvPr/>
          </p:nvSpPr>
          <p:spPr>
            <a:xfrm>
              <a:off x="1223628" y="1493167"/>
              <a:ext cx="1224136" cy="45719"/>
            </a:xfrm>
            <a:prstGeom prst="rect">
              <a:avLst/>
            </a:prstGeom>
            <a:solidFill>
              <a:srgbClr val="FF9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DDCB3C0C-005C-445B-BB6A-16EE044BA79D}"/>
                </a:ext>
              </a:extLst>
            </p:cNvPr>
            <p:cNvSpPr/>
            <p:nvPr/>
          </p:nvSpPr>
          <p:spPr>
            <a:xfrm>
              <a:off x="-508" y="1493168"/>
              <a:ext cx="1224136" cy="45719"/>
            </a:xfrm>
            <a:prstGeom prst="rect">
              <a:avLst/>
            </a:prstGeom>
            <a:solidFill>
              <a:srgbClr val="F20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30AF5954-6D9D-4F86-8FF6-923D5565576E}"/>
                </a:ext>
              </a:extLst>
            </p:cNvPr>
            <p:cNvSpPr/>
            <p:nvPr/>
          </p:nvSpPr>
          <p:spPr>
            <a:xfrm>
              <a:off x="7919864" y="1493168"/>
              <a:ext cx="1224136" cy="45719"/>
            </a:xfrm>
            <a:prstGeom prst="rect">
              <a:avLst/>
            </a:prstGeom>
            <a:solidFill>
              <a:srgbClr val="81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 name="Espace réservé du texte 5">
            <a:extLst>
              <a:ext uri="{FF2B5EF4-FFF2-40B4-BE49-F238E27FC236}">
                <a16:creationId xmlns:a16="http://schemas.microsoft.com/office/drawing/2014/main" id="{AADBFD5C-F6D9-0042-D7CF-42B7BCA82F67}"/>
              </a:ext>
            </a:extLst>
          </p:cNvPr>
          <p:cNvSpPr>
            <a:spLocks noGrp="1"/>
          </p:cNvSpPr>
          <p:nvPr>
            <p:ph type="body" sz="quarter" idx="10" hasCustomPrompt="1"/>
          </p:nvPr>
        </p:nvSpPr>
        <p:spPr>
          <a:xfrm>
            <a:off x="1406634" y="3789346"/>
            <a:ext cx="9956800" cy="844550"/>
          </a:xfrm>
        </p:spPr>
        <p:txBody>
          <a:bodyPr>
            <a:noAutofit/>
          </a:bodyPr>
          <a:lstStyle>
            <a:lvl1pPr marL="0" indent="0">
              <a:buNone/>
              <a:defRPr sz="6000" b="1" i="0">
                <a:solidFill>
                  <a:schemeClr val="bg1"/>
                </a:solidFill>
                <a:latin typeface="Avenir Black" panose="02000503020000020003" pitchFamily="2" charset="0"/>
              </a:defRPr>
            </a:lvl1pPr>
          </a:lstStyle>
          <a:p>
            <a:pPr lvl="0"/>
            <a:r>
              <a:rPr lang="fr-FR" dirty="0"/>
              <a:t>Intercalaire</a:t>
            </a:r>
          </a:p>
        </p:txBody>
      </p:sp>
      <p:sp>
        <p:nvSpPr>
          <p:cNvPr id="4" name="Espace réservé du texte 8">
            <a:extLst>
              <a:ext uri="{FF2B5EF4-FFF2-40B4-BE49-F238E27FC236}">
                <a16:creationId xmlns:a16="http://schemas.microsoft.com/office/drawing/2014/main" id="{77145FFD-D0A8-BC49-F2D8-8A40D94AF3A6}"/>
              </a:ext>
            </a:extLst>
          </p:cNvPr>
          <p:cNvSpPr>
            <a:spLocks noGrp="1"/>
          </p:cNvSpPr>
          <p:nvPr>
            <p:ph type="body" sz="quarter" idx="11" hasCustomPrompt="1"/>
          </p:nvPr>
        </p:nvSpPr>
        <p:spPr>
          <a:xfrm>
            <a:off x="1406634" y="4680661"/>
            <a:ext cx="5972066" cy="1016000"/>
          </a:xfrm>
        </p:spPr>
        <p:txBody>
          <a:bodyPr>
            <a:normAutofit/>
          </a:bodyPr>
          <a:lstStyle>
            <a:lvl1pPr marL="0" indent="0">
              <a:buNone/>
              <a:defRPr sz="15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Courier New" panose="02070309020205020404" pitchFamily="49" charset="0"/>
              <a:buNone/>
              <a:tabLst/>
              <a:defRPr/>
            </a:pPr>
            <a:r>
              <a:rPr lang="fr-FR" dirty="0">
                <a:latin typeface="Avenir Book" panose="02000503020000020003" pitchFamily="2" charset="0"/>
              </a:rPr>
              <a:t>Lorem ipsum </a:t>
            </a:r>
            <a:r>
              <a:rPr lang="fr-FR" dirty="0" err="1">
                <a:latin typeface="Avenir Book" panose="02000503020000020003" pitchFamily="2" charset="0"/>
              </a:rPr>
              <a:t>dolor</a:t>
            </a:r>
            <a:r>
              <a:rPr lang="fr-FR" dirty="0">
                <a:latin typeface="Avenir Book" panose="02000503020000020003" pitchFamily="2" charset="0"/>
              </a:rPr>
              <a:t> </a:t>
            </a:r>
            <a:r>
              <a:rPr lang="fr-FR" dirty="0" err="1">
                <a:latin typeface="Avenir Book" panose="02000503020000020003" pitchFamily="2" charset="0"/>
              </a:rPr>
              <a:t>sit</a:t>
            </a:r>
            <a:r>
              <a:rPr lang="fr-FR" dirty="0">
                <a:latin typeface="Avenir Book" panose="02000503020000020003" pitchFamily="2" charset="0"/>
              </a:rPr>
              <a:t> </a:t>
            </a:r>
            <a:r>
              <a:rPr lang="fr-FR" dirty="0" err="1">
                <a:latin typeface="Avenir Book" panose="02000503020000020003" pitchFamily="2" charset="0"/>
              </a:rPr>
              <a:t>amet</a:t>
            </a:r>
            <a:r>
              <a:rPr lang="fr-FR" dirty="0">
                <a:latin typeface="Avenir Book" panose="02000503020000020003" pitchFamily="2" charset="0"/>
              </a:rPr>
              <a:t>, </a:t>
            </a:r>
            <a:r>
              <a:rPr lang="fr-FR" dirty="0" err="1">
                <a:latin typeface="Avenir Book" panose="02000503020000020003" pitchFamily="2" charset="0"/>
              </a:rPr>
              <a:t>consectetur</a:t>
            </a:r>
            <a:r>
              <a:rPr lang="fr-FR" dirty="0">
                <a:latin typeface="Avenir Book" panose="02000503020000020003" pitchFamily="2" charset="0"/>
              </a:rPr>
              <a:t> </a:t>
            </a:r>
            <a:r>
              <a:rPr lang="fr-FR" dirty="0" err="1">
                <a:latin typeface="Avenir Book" panose="02000503020000020003" pitchFamily="2" charset="0"/>
              </a:rPr>
              <a:t>adipiscing</a:t>
            </a:r>
            <a:r>
              <a:rPr lang="fr-FR" dirty="0">
                <a:latin typeface="Avenir Book" panose="02000503020000020003" pitchFamily="2" charset="0"/>
              </a:rPr>
              <a:t> </a:t>
            </a:r>
            <a:r>
              <a:rPr lang="fr-FR" dirty="0" err="1">
                <a:latin typeface="Avenir Book" panose="02000503020000020003" pitchFamily="2" charset="0"/>
              </a:rPr>
              <a:t>elit</a:t>
            </a:r>
            <a:r>
              <a:rPr lang="fr-FR" dirty="0">
                <a:latin typeface="Avenir Book" panose="02000503020000020003" pitchFamily="2" charset="0"/>
              </a:rPr>
              <a:t>, </a:t>
            </a:r>
            <a:r>
              <a:rPr lang="fr-FR" dirty="0" err="1">
                <a:latin typeface="Avenir Book" panose="02000503020000020003" pitchFamily="2" charset="0"/>
              </a:rPr>
              <a:t>sed</a:t>
            </a:r>
            <a:r>
              <a:rPr lang="fr-FR" dirty="0">
                <a:latin typeface="Avenir Book" panose="02000503020000020003" pitchFamily="2" charset="0"/>
              </a:rPr>
              <a:t> do </a:t>
            </a:r>
            <a:r>
              <a:rPr lang="fr-FR" dirty="0" err="1">
                <a:latin typeface="Avenir Book" panose="02000503020000020003" pitchFamily="2" charset="0"/>
              </a:rPr>
              <a:t>eiusmod</a:t>
            </a:r>
            <a:r>
              <a:rPr lang="fr-FR" dirty="0">
                <a:latin typeface="Avenir Book" panose="02000503020000020003" pitchFamily="2" charset="0"/>
              </a:rPr>
              <a:t> </a:t>
            </a:r>
            <a:r>
              <a:rPr lang="fr-FR" dirty="0" err="1">
                <a:latin typeface="Avenir Book" panose="02000503020000020003" pitchFamily="2" charset="0"/>
              </a:rPr>
              <a:t>tempor</a:t>
            </a:r>
            <a:r>
              <a:rPr lang="fr-FR" dirty="0">
                <a:latin typeface="Avenir Book" panose="02000503020000020003" pitchFamily="2" charset="0"/>
              </a:rPr>
              <a:t> </a:t>
            </a:r>
            <a:r>
              <a:rPr lang="fr-FR" dirty="0" err="1">
                <a:latin typeface="Avenir Book" panose="02000503020000020003" pitchFamily="2" charset="0"/>
              </a:rPr>
              <a:t>incididunt</a:t>
            </a:r>
            <a:r>
              <a:rPr lang="fr-FR" dirty="0">
                <a:latin typeface="Avenir Book" panose="02000503020000020003" pitchFamily="2" charset="0"/>
              </a:rPr>
              <a:t> ut </a:t>
            </a:r>
            <a:r>
              <a:rPr lang="fr-FR" dirty="0" err="1">
                <a:latin typeface="Avenir Book" panose="02000503020000020003" pitchFamily="2" charset="0"/>
              </a:rPr>
              <a:t>labore</a:t>
            </a:r>
            <a:r>
              <a:rPr lang="fr-FR" dirty="0">
                <a:latin typeface="Avenir Book" panose="02000503020000020003" pitchFamily="2" charset="0"/>
              </a:rPr>
              <a:t> et </a:t>
            </a:r>
            <a:r>
              <a:rPr lang="fr-FR" dirty="0" err="1">
                <a:latin typeface="Avenir Book" panose="02000503020000020003" pitchFamily="2" charset="0"/>
              </a:rPr>
              <a:t>dolore</a:t>
            </a:r>
            <a:r>
              <a:rPr lang="fr-FR" dirty="0">
                <a:latin typeface="Avenir Book" panose="02000503020000020003" pitchFamily="2" charset="0"/>
              </a:rPr>
              <a:t> magna </a:t>
            </a:r>
            <a:r>
              <a:rPr lang="fr-FR" dirty="0" err="1">
                <a:latin typeface="Avenir Book" panose="02000503020000020003" pitchFamily="2" charset="0"/>
              </a:rPr>
              <a:t>aliqua</a:t>
            </a:r>
            <a:r>
              <a:rPr lang="fr-FR" dirty="0">
                <a:latin typeface="Avenir Book" panose="02000503020000020003" pitchFamily="2" charset="0"/>
              </a:rPr>
              <a:t>. Ut </a:t>
            </a:r>
            <a:r>
              <a:rPr lang="fr-FR" dirty="0" err="1">
                <a:latin typeface="Avenir Book" panose="02000503020000020003" pitchFamily="2" charset="0"/>
              </a:rPr>
              <a:t>enim</a:t>
            </a:r>
            <a:r>
              <a:rPr lang="fr-FR" dirty="0">
                <a:latin typeface="Avenir Book" panose="02000503020000020003" pitchFamily="2" charset="0"/>
              </a:rPr>
              <a:t> ad </a:t>
            </a:r>
            <a:r>
              <a:rPr lang="fr-FR" dirty="0" err="1">
                <a:latin typeface="Avenir Book" panose="02000503020000020003" pitchFamily="2" charset="0"/>
              </a:rPr>
              <a:t>minim</a:t>
            </a:r>
            <a:r>
              <a:rPr lang="fr-FR" dirty="0">
                <a:latin typeface="Avenir Book" panose="02000503020000020003" pitchFamily="2" charset="0"/>
              </a:rPr>
              <a:t> </a:t>
            </a:r>
            <a:r>
              <a:rPr lang="fr-FR" dirty="0" err="1">
                <a:latin typeface="Avenir Book" panose="02000503020000020003" pitchFamily="2" charset="0"/>
              </a:rPr>
              <a:t>veniam</a:t>
            </a:r>
            <a:r>
              <a:rPr lang="fr-FR" dirty="0">
                <a:latin typeface="Avenir Book" panose="02000503020000020003" pitchFamily="2" charset="0"/>
              </a:rPr>
              <a:t>, </a:t>
            </a:r>
            <a:r>
              <a:rPr lang="fr-FR" dirty="0" err="1">
                <a:latin typeface="Avenir Book" panose="02000503020000020003" pitchFamily="2" charset="0"/>
              </a:rPr>
              <a:t>quis</a:t>
            </a:r>
            <a:r>
              <a:rPr lang="fr-FR" dirty="0">
                <a:latin typeface="Avenir Book" panose="02000503020000020003" pitchFamily="2" charset="0"/>
              </a:rPr>
              <a:t> </a:t>
            </a:r>
            <a:r>
              <a:rPr lang="fr-FR" dirty="0" err="1">
                <a:latin typeface="Avenir Book" panose="02000503020000020003" pitchFamily="2" charset="0"/>
              </a:rPr>
              <a:t>nostrud</a:t>
            </a:r>
            <a:r>
              <a:rPr lang="fr-FR" dirty="0">
                <a:latin typeface="Avenir Book" panose="02000503020000020003" pitchFamily="2" charset="0"/>
              </a:rPr>
              <a:t> </a:t>
            </a:r>
            <a:r>
              <a:rPr lang="fr-FR" dirty="0" err="1">
                <a:latin typeface="Avenir Book" panose="02000503020000020003" pitchFamily="2" charset="0"/>
              </a:rPr>
              <a:t>exercitation</a:t>
            </a:r>
            <a:r>
              <a:rPr lang="fr-FR" dirty="0">
                <a:latin typeface="Avenir Book" panose="02000503020000020003" pitchFamily="2" charset="0"/>
              </a:rPr>
              <a:t> </a:t>
            </a:r>
            <a:r>
              <a:rPr lang="fr-FR" dirty="0" err="1">
                <a:latin typeface="Avenir Book" panose="02000503020000020003" pitchFamily="2" charset="0"/>
              </a:rPr>
              <a:t>ullamco</a:t>
            </a:r>
            <a:r>
              <a:rPr lang="fr-FR" dirty="0">
                <a:latin typeface="Avenir Book" panose="02000503020000020003" pitchFamily="2" charset="0"/>
              </a:rPr>
              <a:t> </a:t>
            </a:r>
            <a:r>
              <a:rPr lang="fr-FR" dirty="0" err="1">
                <a:latin typeface="Avenir Book" panose="02000503020000020003" pitchFamily="2" charset="0"/>
              </a:rPr>
              <a:t>laboris</a:t>
            </a:r>
            <a:r>
              <a:rPr lang="fr-FR" dirty="0">
                <a:latin typeface="Avenir Book" panose="02000503020000020003" pitchFamily="2" charset="0"/>
              </a:rPr>
              <a:t> </a:t>
            </a:r>
            <a:r>
              <a:rPr lang="fr-FR" dirty="0" err="1">
                <a:latin typeface="Avenir Book" panose="02000503020000020003" pitchFamily="2" charset="0"/>
              </a:rPr>
              <a:t>nisi</a:t>
            </a:r>
            <a:r>
              <a:rPr lang="fr-FR" dirty="0">
                <a:latin typeface="Avenir Book" panose="02000503020000020003" pitchFamily="2" charset="0"/>
              </a:rPr>
              <a:t> ut </a:t>
            </a:r>
            <a:r>
              <a:rPr lang="fr-FR" dirty="0" err="1">
                <a:latin typeface="Avenir Book" panose="02000503020000020003" pitchFamily="2" charset="0"/>
              </a:rPr>
              <a:t>aliquip</a:t>
            </a:r>
            <a:r>
              <a:rPr lang="fr-FR" dirty="0">
                <a:latin typeface="Avenir Book" panose="02000503020000020003" pitchFamily="2" charset="0"/>
              </a:rPr>
              <a:t> ex </a:t>
            </a:r>
            <a:r>
              <a:rPr lang="fr-FR" dirty="0" err="1">
                <a:latin typeface="Avenir Book" panose="02000503020000020003" pitchFamily="2" charset="0"/>
              </a:rPr>
              <a:t>ea</a:t>
            </a:r>
            <a:r>
              <a:rPr lang="fr-FR" dirty="0">
                <a:latin typeface="Avenir Book" panose="02000503020000020003" pitchFamily="2" charset="0"/>
              </a:rPr>
              <a:t> commodo </a:t>
            </a:r>
            <a:r>
              <a:rPr lang="fr-FR" dirty="0" err="1">
                <a:latin typeface="Avenir Book" panose="02000503020000020003" pitchFamily="2" charset="0"/>
              </a:rPr>
              <a:t>consequat</a:t>
            </a:r>
            <a:r>
              <a:rPr lang="fr-FR" dirty="0">
                <a:latin typeface="Avenir Book" panose="02000503020000020003" pitchFamily="2" charset="0"/>
              </a:rPr>
              <a:t>. </a:t>
            </a:r>
          </a:p>
          <a:p>
            <a:pPr lvl="0"/>
            <a:endParaRPr lang="fr-FR" dirty="0"/>
          </a:p>
        </p:txBody>
      </p:sp>
      <p:sp>
        <p:nvSpPr>
          <p:cNvPr id="5" name="Titre 1">
            <a:extLst>
              <a:ext uri="{FF2B5EF4-FFF2-40B4-BE49-F238E27FC236}">
                <a16:creationId xmlns:a16="http://schemas.microsoft.com/office/drawing/2014/main" id="{43831F7E-ED64-B2C8-E992-4AA231261A67}"/>
              </a:ext>
            </a:extLst>
          </p:cNvPr>
          <p:cNvSpPr>
            <a:spLocks noGrp="1"/>
          </p:cNvSpPr>
          <p:nvPr>
            <p:ph type="title" hasCustomPrompt="1"/>
          </p:nvPr>
        </p:nvSpPr>
        <p:spPr>
          <a:xfrm>
            <a:off x="1406634" y="2463969"/>
            <a:ext cx="2035066" cy="1399315"/>
          </a:xfrm>
        </p:spPr>
        <p:txBody>
          <a:bodyPr anchor="b">
            <a:noAutofit/>
          </a:bodyPr>
          <a:lstStyle>
            <a:lvl1pPr algn="l">
              <a:defRPr sz="8000" b="0" i="0">
                <a:solidFill>
                  <a:schemeClr val="bg1"/>
                </a:solidFill>
                <a:latin typeface="Avenir" panose="02000503020000020003" pitchFamily="2" charset="0"/>
              </a:defRPr>
            </a:lvl1pPr>
          </a:lstStyle>
          <a:p>
            <a:r>
              <a:rPr lang="fr-FR" dirty="0"/>
              <a:t>N°</a:t>
            </a:r>
          </a:p>
        </p:txBody>
      </p:sp>
      <p:pic>
        <p:nvPicPr>
          <p:cNvPr id="7" name="Image 6">
            <a:extLst>
              <a:ext uri="{FF2B5EF4-FFF2-40B4-BE49-F238E27FC236}">
                <a16:creationId xmlns:a16="http://schemas.microsoft.com/office/drawing/2014/main" id="{FED46A9A-5668-B35A-DFAD-740DAF8969C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10676" y="5511800"/>
            <a:ext cx="1163723" cy="690748"/>
          </a:xfrm>
          <a:prstGeom prst="rect">
            <a:avLst/>
          </a:prstGeom>
        </p:spPr>
      </p:pic>
    </p:spTree>
    <p:extLst>
      <p:ext uri="{BB962C8B-B14F-4D97-AF65-F5344CB8AC3E}">
        <p14:creationId xmlns:p14="http://schemas.microsoft.com/office/powerpoint/2010/main" val="22126390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Intercallaire 3">
    <p:bg>
      <p:bgPr>
        <a:solidFill>
          <a:schemeClr val="accent2">
            <a:lumMod val="75000"/>
          </a:schemeClr>
        </a:solidFill>
        <a:effectLst/>
      </p:bgPr>
    </p:bg>
    <p:spTree>
      <p:nvGrpSpPr>
        <p:cNvPr id="1" name=""/>
        <p:cNvGrpSpPr/>
        <p:nvPr/>
      </p:nvGrpSpPr>
      <p:grpSpPr>
        <a:xfrm>
          <a:off x="0" y="0"/>
          <a:ext cx="0" cy="0"/>
          <a:chOff x="0" y="0"/>
          <a:chExt cx="0" cy="0"/>
        </a:xfrm>
      </p:grpSpPr>
      <p:grpSp>
        <p:nvGrpSpPr>
          <p:cNvPr id="11" name="Groupe 10">
            <a:extLst>
              <a:ext uri="{FF2B5EF4-FFF2-40B4-BE49-F238E27FC236}">
                <a16:creationId xmlns:a16="http://schemas.microsoft.com/office/drawing/2014/main" id="{85F10D79-8ADA-4639-A0B8-D51FFFE1C0D9}"/>
              </a:ext>
            </a:extLst>
          </p:cNvPr>
          <p:cNvGrpSpPr/>
          <p:nvPr userDrawn="1"/>
        </p:nvGrpSpPr>
        <p:grpSpPr>
          <a:xfrm rot="5400000">
            <a:off x="-3375561" y="3375561"/>
            <a:ext cx="6858000" cy="106878"/>
            <a:chOff x="-508" y="1493049"/>
            <a:chExt cx="9144508" cy="45838"/>
          </a:xfrm>
        </p:grpSpPr>
        <p:sp>
          <p:nvSpPr>
            <p:cNvPr id="12" name="Rectangle 11">
              <a:extLst>
                <a:ext uri="{FF2B5EF4-FFF2-40B4-BE49-F238E27FC236}">
                  <a16:creationId xmlns:a16="http://schemas.microsoft.com/office/drawing/2014/main" id="{FC3BB443-0FD8-497A-ACD3-8701FB13726E}"/>
                </a:ext>
              </a:extLst>
            </p:cNvPr>
            <p:cNvSpPr/>
            <p:nvPr/>
          </p:nvSpPr>
          <p:spPr>
            <a:xfrm>
              <a:off x="-508" y="1493049"/>
              <a:ext cx="9144508" cy="45719"/>
            </a:xfrm>
            <a:prstGeom prst="rect">
              <a:avLst/>
            </a:prstGeom>
            <a:solidFill>
              <a:srgbClr val="218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07988529-6A05-48E9-B027-695AB667D09C}"/>
                </a:ext>
              </a:extLst>
            </p:cNvPr>
            <p:cNvSpPr/>
            <p:nvPr/>
          </p:nvSpPr>
          <p:spPr>
            <a:xfrm>
              <a:off x="1223628" y="1493167"/>
              <a:ext cx="1224136" cy="45719"/>
            </a:xfrm>
            <a:prstGeom prst="rect">
              <a:avLst/>
            </a:prstGeom>
            <a:solidFill>
              <a:srgbClr val="FF9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70347481-1A86-4556-A4E7-95C05723C5C1}"/>
                </a:ext>
              </a:extLst>
            </p:cNvPr>
            <p:cNvSpPr/>
            <p:nvPr/>
          </p:nvSpPr>
          <p:spPr>
            <a:xfrm>
              <a:off x="-508" y="1493168"/>
              <a:ext cx="1224136" cy="45719"/>
            </a:xfrm>
            <a:prstGeom prst="rect">
              <a:avLst/>
            </a:prstGeom>
            <a:solidFill>
              <a:srgbClr val="F20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4E991F47-9A8F-4D3A-8AC5-C8C5D4FB92C6}"/>
                </a:ext>
              </a:extLst>
            </p:cNvPr>
            <p:cNvSpPr/>
            <p:nvPr/>
          </p:nvSpPr>
          <p:spPr>
            <a:xfrm>
              <a:off x="7919864" y="1493168"/>
              <a:ext cx="1224136" cy="45719"/>
            </a:xfrm>
            <a:prstGeom prst="rect">
              <a:avLst/>
            </a:prstGeom>
            <a:solidFill>
              <a:srgbClr val="81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 name="Espace réservé du texte 5">
            <a:extLst>
              <a:ext uri="{FF2B5EF4-FFF2-40B4-BE49-F238E27FC236}">
                <a16:creationId xmlns:a16="http://schemas.microsoft.com/office/drawing/2014/main" id="{14FEEEB3-6FCF-D1CB-1F12-D53B953A6D06}"/>
              </a:ext>
            </a:extLst>
          </p:cNvPr>
          <p:cNvSpPr>
            <a:spLocks noGrp="1"/>
          </p:cNvSpPr>
          <p:nvPr>
            <p:ph type="body" sz="quarter" idx="10" hasCustomPrompt="1"/>
          </p:nvPr>
        </p:nvSpPr>
        <p:spPr>
          <a:xfrm>
            <a:off x="1406634" y="3789346"/>
            <a:ext cx="9956800" cy="844550"/>
          </a:xfrm>
        </p:spPr>
        <p:txBody>
          <a:bodyPr>
            <a:noAutofit/>
          </a:bodyPr>
          <a:lstStyle>
            <a:lvl1pPr marL="0" indent="0">
              <a:buNone/>
              <a:defRPr sz="6000" b="1" i="0">
                <a:solidFill>
                  <a:schemeClr val="bg1"/>
                </a:solidFill>
                <a:latin typeface="Avenir Black" panose="02000503020000020003" pitchFamily="2" charset="0"/>
              </a:defRPr>
            </a:lvl1pPr>
          </a:lstStyle>
          <a:p>
            <a:pPr lvl="0"/>
            <a:r>
              <a:rPr lang="fr-FR" dirty="0"/>
              <a:t>Intercalaire</a:t>
            </a:r>
          </a:p>
        </p:txBody>
      </p:sp>
      <p:sp>
        <p:nvSpPr>
          <p:cNvPr id="3" name="Espace réservé du texte 8">
            <a:extLst>
              <a:ext uri="{FF2B5EF4-FFF2-40B4-BE49-F238E27FC236}">
                <a16:creationId xmlns:a16="http://schemas.microsoft.com/office/drawing/2014/main" id="{E30B2289-2B82-6FB8-D32F-B075894952E1}"/>
              </a:ext>
            </a:extLst>
          </p:cNvPr>
          <p:cNvSpPr>
            <a:spLocks noGrp="1"/>
          </p:cNvSpPr>
          <p:nvPr>
            <p:ph type="body" sz="quarter" idx="11" hasCustomPrompt="1"/>
          </p:nvPr>
        </p:nvSpPr>
        <p:spPr>
          <a:xfrm>
            <a:off x="1406634" y="4680661"/>
            <a:ext cx="5972066" cy="1016000"/>
          </a:xfrm>
        </p:spPr>
        <p:txBody>
          <a:bodyPr>
            <a:normAutofit/>
          </a:bodyPr>
          <a:lstStyle>
            <a:lvl1pPr marL="0" indent="0">
              <a:buNone/>
              <a:defRPr sz="15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Courier New" panose="02070309020205020404" pitchFamily="49" charset="0"/>
              <a:buNone/>
              <a:tabLst/>
              <a:defRPr/>
            </a:pPr>
            <a:r>
              <a:rPr lang="fr-FR" dirty="0">
                <a:latin typeface="Avenir Book" panose="02000503020000020003" pitchFamily="2" charset="0"/>
              </a:rPr>
              <a:t>Lorem ipsum </a:t>
            </a:r>
            <a:r>
              <a:rPr lang="fr-FR" dirty="0" err="1">
                <a:latin typeface="Avenir Book" panose="02000503020000020003" pitchFamily="2" charset="0"/>
              </a:rPr>
              <a:t>dolor</a:t>
            </a:r>
            <a:r>
              <a:rPr lang="fr-FR" dirty="0">
                <a:latin typeface="Avenir Book" panose="02000503020000020003" pitchFamily="2" charset="0"/>
              </a:rPr>
              <a:t> </a:t>
            </a:r>
            <a:r>
              <a:rPr lang="fr-FR" dirty="0" err="1">
                <a:latin typeface="Avenir Book" panose="02000503020000020003" pitchFamily="2" charset="0"/>
              </a:rPr>
              <a:t>sit</a:t>
            </a:r>
            <a:r>
              <a:rPr lang="fr-FR" dirty="0">
                <a:latin typeface="Avenir Book" panose="02000503020000020003" pitchFamily="2" charset="0"/>
              </a:rPr>
              <a:t> </a:t>
            </a:r>
            <a:r>
              <a:rPr lang="fr-FR" dirty="0" err="1">
                <a:latin typeface="Avenir Book" panose="02000503020000020003" pitchFamily="2" charset="0"/>
              </a:rPr>
              <a:t>amet</a:t>
            </a:r>
            <a:r>
              <a:rPr lang="fr-FR" dirty="0">
                <a:latin typeface="Avenir Book" panose="02000503020000020003" pitchFamily="2" charset="0"/>
              </a:rPr>
              <a:t>, </a:t>
            </a:r>
            <a:r>
              <a:rPr lang="fr-FR" dirty="0" err="1">
                <a:latin typeface="Avenir Book" panose="02000503020000020003" pitchFamily="2" charset="0"/>
              </a:rPr>
              <a:t>consectetur</a:t>
            </a:r>
            <a:r>
              <a:rPr lang="fr-FR" dirty="0">
                <a:latin typeface="Avenir Book" panose="02000503020000020003" pitchFamily="2" charset="0"/>
              </a:rPr>
              <a:t> </a:t>
            </a:r>
            <a:r>
              <a:rPr lang="fr-FR" dirty="0" err="1">
                <a:latin typeface="Avenir Book" panose="02000503020000020003" pitchFamily="2" charset="0"/>
              </a:rPr>
              <a:t>adipiscing</a:t>
            </a:r>
            <a:r>
              <a:rPr lang="fr-FR" dirty="0">
                <a:latin typeface="Avenir Book" panose="02000503020000020003" pitchFamily="2" charset="0"/>
              </a:rPr>
              <a:t> </a:t>
            </a:r>
            <a:r>
              <a:rPr lang="fr-FR" dirty="0" err="1">
                <a:latin typeface="Avenir Book" panose="02000503020000020003" pitchFamily="2" charset="0"/>
              </a:rPr>
              <a:t>elit</a:t>
            </a:r>
            <a:r>
              <a:rPr lang="fr-FR" dirty="0">
                <a:latin typeface="Avenir Book" panose="02000503020000020003" pitchFamily="2" charset="0"/>
              </a:rPr>
              <a:t>, </a:t>
            </a:r>
            <a:r>
              <a:rPr lang="fr-FR" dirty="0" err="1">
                <a:latin typeface="Avenir Book" panose="02000503020000020003" pitchFamily="2" charset="0"/>
              </a:rPr>
              <a:t>sed</a:t>
            </a:r>
            <a:r>
              <a:rPr lang="fr-FR" dirty="0">
                <a:latin typeface="Avenir Book" panose="02000503020000020003" pitchFamily="2" charset="0"/>
              </a:rPr>
              <a:t> do </a:t>
            </a:r>
            <a:r>
              <a:rPr lang="fr-FR" dirty="0" err="1">
                <a:latin typeface="Avenir Book" panose="02000503020000020003" pitchFamily="2" charset="0"/>
              </a:rPr>
              <a:t>eiusmod</a:t>
            </a:r>
            <a:r>
              <a:rPr lang="fr-FR" dirty="0">
                <a:latin typeface="Avenir Book" panose="02000503020000020003" pitchFamily="2" charset="0"/>
              </a:rPr>
              <a:t> </a:t>
            </a:r>
            <a:r>
              <a:rPr lang="fr-FR" dirty="0" err="1">
                <a:latin typeface="Avenir Book" panose="02000503020000020003" pitchFamily="2" charset="0"/>
              </a:rPr>
              <a:t>tempor</a:t>
            </a:r>
            <a:r>
              <a:rPr lang="fr-FR" dirty="0">
                <a:latin typeface="Avenir Book" panose="02000503020000020003" pitchFamily="2" charset="0"/>
              </a:rPr>
              <a:t> </a:t>
            </a:r>
            <a:r>
              <a:rPr lang="fr-FR" dirty="0" err="1">
                <a:latin typeface="Avenir Book" panose="02000503020000020003" pitchFamily="2" charset="0"/>
              </a:rPr>
              <a:t>incididunt</a:t>
            </a:r>
            <a:r>
              <a:rPr lang="fr-FR" dirty="0">
                <a:latin typeface="Avenir Book" panose="02000503020000020003" pitchFamily="2" charset="0"/>
              </a:rPr>
              <a:t> ut </a:t>
            </a:r>
            <a:r>
              <a:rPr lang="fr-FR" dirty="0" err="1">
                <a:latin typeface="Avenir Book" panose="02000503020000020003" pitchFamily="2" charset="0"/>
              </a:rPr>
              <a:t>labore</a:t>
            </a:r>
            <a:r>
              <a:rPr lang="fr-FR" dirty="0">
                <a:latin typeface="Avenir Book" panose="02000503020000020003" pitchFamily="2" charset="0"/>
              </a:rPr>
              <a:t> et </a:t>
            </a:r>
            <a:r>
              <a:rPr lang="fr-FR" dirty="0" err="1">
                <a:latin typeface="Avenir Book" panose="02000503020000020003" pitchFamily="2" charset="0"/>
              </a:rPr>
              <a:t>dolore</a:t>
            </a:r>
            <a:r>
              <a:rPr lang="fr-FR" dirty="0">
                <a:latin typeface="Avenir Book" panose="02000503020000020003" pitchFamily="2" charset="0"/>
              </a:rPr>
              <a:t> magna </a:t>
            </a:r>
            <a:r>
              <a:rPr lang="fr-FR" dirty="0" err="1">
                <a:latin typeface="Avenir Book" panose="02000503020000020003" pitchFamily="2" charset="0"/>
              </a:rPr>
              <a:t>aliqua</a:t>
            </a:r>
            <a:r>
              <a:rPr lang="fr-FR" dirty="0">
                <a:latin typeface="Avenir Book" panose="02000503020000020003" pitchFamily="2" charset="0"/>
              </a:rPr>
              <a:t>. Ut </a:t>
            </a:r>
            <a:r>
              <a:rPr lang="fr-FR" dirty="0" err="1">
                <a:latin typeface="Avenir Book" panose="02000503020000020003" pitchFamily="2" charset="0"/>
              </a:rPr>
              <a:t>enim</a:t>
            </a:r>
            <a:r>
              <a:rPr lang="fr-FR" dirty="0">
                <a:latin typeface="Avenir Book" panose="02000503020000020003" pitchFamily="2" charset="0"/>
              </a:rPr>
              <a:t> ad </a:t>
            </a:r>
            <a:r>
              <a:rPr lang="fr-FR" dirty="0" err="1">
                <a:latin typeface="Avenir Book" panose="02000503020000020003" pitchFamily="2" charset="0"/>
              </a:rPr>
              <a:t>minim</a:t>
            </a:r>
            <a:r>
              <a:rPr lang="fr-FR" dirty="0">
                <a:latin typeface="Avenir Book" panose="02000503020000020003" pitchFamily="2" charset="0"/>
              </a:rPr>
              <a:t> </a:t>
            </a:r>
            <a:r>
              <a:rPr lang="fr-FR" dirty="0" err="1">
                <a:latin typeface="Avenir Book" panose="02000503020000020003" pitchFamily="2" charset="0"/>
              </a:rPr>
              <a:t>veniam</a:t>
            </a:r>
            <a:r>
              <a:rPr lang="fr-FR" dirty="0">
                <a:latin typeface="Avenir Book" panose="02000503020000020003" pitchFamily="2" charset="0"/>
              </a:rPr>
              <a:t>, </a:t>
            </a:r>
            <a:r>
              <a:rPr lang="fr-FR" dirty="0" err="1">
                <a:latin typeface="Avenir Book" panose="02000503020000020003" pitchFamily="2" charset="0"/>
              </a:rPr>
              <a:t>quis</a:t>
            </a:r>
            <a:r>
              <a:rPr lang="fr-FR" dirty="0">
                <a:latin typeface="Avenir Book" panose="02000503020000020003" pitchFamily="2" charset="0"/>
              </a:rPr>
              <a:t> </a:t>
            </a:r>
            <a:r>
              <a:rPr lang="fr-FR" dirty="0" err="1">
                <a:latin typeface="Avenir Book" panose="02000503020000020003" pitchFamily="2" charset="0"/>
              </a:rPr>
              <a:t>nostrud</a:t>
            </a:r>
            <a:r>
              <a:rPr lang="fr-FR" dirty="0">
                <a:latin typeface="Avenir Book" panose="02000503020000020003" pitchFamily="2" charset="0"/>
              </a:rPr>
              <a:t> </a:t>
            </a:r>
            <a:r>
              <a:rPr lang="fr-FR" dirty="0" err="1">
                <a:latin typeface="Avenir Book" panose="02000503020000020003" pitchFamily="2" charset="0"/>
              </a:rPr>
              <a:t>exercitation</a:t>
            </a:r>
            <a:r>
              <a:rPr lang="fr-FR" dirty="0">
                <a:latin typeface="Avenir Book" panose="02000503020000020003" pitchFamily="2" charset="0"/>
              </a:rPr>
              <a:t> </a:t>
            </a:r>
            <a:r>
              <a:rPr lang="fr-FR" dirty="0" err="1">
                <a:latin typeface="Avenir Book" panose="02000503020000020003" pitchFamily="2" charset="0"/>
              </a:rPr>
              <a:t>ullamco</a:t>
            </a:r>
            <a:r>
              <a:rPr lang="fr-FR" dirty="0">
                <a:latin typeface="Avenir Book" panose="02000503020000020003" pitchFamily="2" charset="0"/>
              </a:rPr>
              <a:t> </a:t>
            </a:r>
            <a:r>
              <a:rPr lang="fr-FR" dirty="0" err="1">
                <a:latin typeface="Avenir Book" panose="02000503020000020003" pitchFamily="2" charset="0"/>
              </a:rPr>
              <a:t>laboris</a:t>
            </a:r>
            <a:r>
              <a:rPr lang="fr-FR" dirty="0">
                <a:latin typeface="Avenir Book" panose="02000503020000020003" pitchFamily="2" charset="0"/>
              </a:rPr>
              <a:t> </a:t>
            </a:r>
            <a:r>
              <a:rPr lang="fr-FR" dirty="0" err="1">
                <a:latin typeface="Avenir Book" panose="02000503020000020003" pitchFamily="2" charset="0"/>
              </a:rPr>
              <a:t>nisi</a:t>
            </a:r>
            <a:r>
              <a:rPr lang="fr-FR" dirty="0">
                <a:latin typeface="Avenir Book" panose="02000503020000020003" pitchFamily="2" charset="0"/>
              </a:rPr>
              <a:t> ut </a:t>
            </a:r>
            <a:r>
              <a:rPr lang="fr-FR" dirty="0" err="1">
                <a:latin typeface="Avenir Book" panose="02000503020000020003" pitchFamily="2" charset="0"/>
              </a:rPr>
              <a:t>aliquip</a:t>
            </a:r>
            <a:r>
              <a:rPr lang="fr-FR" dirty="0">
                <a:latin typeface="Avenir Book" panose="02000503020000020003" pitchFamily="2" charset="0"/>
              </a:rPr>
              <a:t> ex </a:t>
            </a:r>
            <a:r>
              <a:rPr lang="fr-FR" dirty="0" err="1">
                <a:latin typeface="Avenir Book" panose="02000503020000020003" pitchFamily="2" charset="0"/>
              </a:rPr>
              <a:t>ea</a:t>
            </a:r>
            <a:r>
              <a:rPr lang="fr-FR" dirty="0">
                <a:latin typeface="Avenir Book" panose="02000503020000020003" pitchFamily="2" charset="0"/>
              </a:rPr>
              <a:t> commodo </a:t>
            </a:r>
            <a:r>
              <a:rPr lang="fr-FR" dirty="0" err="1">
                <a:latin typeface="Avenir Book" panose="02000503020000020003" pitchFamily="2" charset="0"/>
              </a:rPr>
              <a:t>consequat</a:t>
            </a:r>
            <a:r>
              <a:rPr lang="fr-FR" dirty="0">
                <a:latin typeface="Avenir Book" panose="02000503020000020003" pitchFamily="2" charset="0"/>
              </a:rPr>
              <a:t>. </a:t>
            </a:r>
          </a:p>
          <a:p>
            <a:pPr lvl="0"/>
            <a:endParaRPr lang="fr-FR" dirty="0"/>
          </a:p>
        </p:txBody>
      </p:sp>
      <p:sp>
        <p:nvSpPr>
          <p:cNvPr id="4" name="Titre 1">
            <a:extLst>
              <a:ext uri="{FF2B5EF4-FFF2-40B4-BE49-F238E27FC236}">
                <a16:creationId xmlns:a16="http://schemas.microsoft.com/office/drawing/2014/main" id="{F8D35B15-489A-26C0-4425-1ABB9BDE5DD6}"/>
              </a:ext>
            </a:extLst>
          </p:cNvPr>
          <p:cNvSpPr>
            <a:spLocks noGrp="1"/>
          </p:cNvSpPr>
          <p:nvPr>
            <p:ph type="title" hasCustomPrompt="1"/>
          </p:nvPr>
        </p:nvSpPr>
        <p:spPr>
          <a:xfrm>
            <a:off x="1406634" y="2463969"/>
            <a:ext cx="2035066" cy="1399315"/>
          </a:xfrm>
        </p:spPr>
        <p:txBody>
          <a:bodyPr anchor="b">
            <a:noAutofit/>
          </a:bodyPr>
          <a:lstStyle>
            <a:lvl1pPr algn="l">
              <a:defRPr sz="8000" b="0" i="0">
                <a:solidFill>
                  <a:schemeClr val="bg1"/>
                </a:solidFill>
                <a:latin typeface="Avenir" panose="02000503020000020003" pitchFamily="2" charset="0"/>
              </a:defRPr>
            </a:lvl1pPr>
          </a:lstStyle>
          <a:p>
            <a:r>
              <a:rPr lang="fr-FR" dirty="0"/>
              <a:t>N°</a:t>
            </a:r>
          </a:p>
        </p:txBody>
      </p:sp>
      <p:pic>
        <p:nvPicPr>
          <p:cNvPr id="5" name="Image 4">
            <a:extLst>
              <a:ext uri="{FF2B5EF4-FFF2-40B4-BE49-F238E27FC236}">
                <a16:creationId xmlns:a16="http://schemas.microsoft.com/office/drawing/2014/main" id="{5F4CE9D1-24D9-5B57-AF09-8E3E18B4B12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10676" y="5511800"/>
            <a:ext cx="1163723" cy="690748"/>
          </a:xfrm>
          <a:prstGeom prst="rect">
            <a:avLst/>
          </a:prstGeom>
        </p:spPr>
      </p:pic>
    </p:spTree>
    <p:extLst>
      <p:ext uri="{BB962C8B-B14F-4D97-AF65-F5344CB8AC3E}">
        <p14:creationId xmlns:p14="http://schemas.microsoft.com/office/powerpoint/2010/main" val="11288387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Intercallaire 4">
    <p:bg>
      <p:bgPr>
        <a:solidFill>
          <a:schemeClr val="tx1">
            <a:lumMod val="75000"/>
          </a:schemeClr>
        </a:solidFill>
        <a:effectLst/>
      </p:bgPr>
    </p:bg>
    <p:spTree>
      <p:nvGrpSpPr>
        <p:cNvPr id="1" name=""/>
        <p:cNvGrpSpPr/>
        <p:nvPr/>
      </p:nvGrpSpPr>
      <p:grpSpPr>
        <a:xfrm>
          <a:off x="0" y="0"/>
          <a:ext cx="0" cy="0"/>
          <a:chOff x="0" y="0"/>
          <a:chExt cx="0" cy="0"/>
        </a:xfrm>
      </p:grpSpPr>
      <p:grpSp>
        <p:nvGrpSpPr>
          <p:cNvPr id="11" name="Groupe 10">
            <a:extLst>
              <a:ext uri="{FF2B5EF4-FFF2-40B4-BE49-F238E27FC236}">
                <a16:creationId xmlns:a16="http://schemas.microsoft.com/office/drawing/2014/main" id="{85F10D79-8ADA-4639-A0B8-D51FFFE1C0D9}"/>
              </a:ext>
            </a:extLst>
          </p:cNvPr>
          <p:cNvGrpSpPr/>
          <p:nvPr userDrawn="1"/>
        </p:nvGrpSpPr>
        <p:grpSpPr>
          <a:xfrm rot="5400000">
            <a:off x="-3375561" y="3375561"/>
            <a:ext cx="6858000" cy="106878"/>
            <a:chOff x="-508" y="1493049"/>
            <a:chExt cx="9144508" cy="45838"/>
          </a:xfrm>
        </p:grpSpPr>
        <p:sp>
          <p:nvSpPr>
            <p:cNvPr id="12" name="Rectangle 11">
              <a:extLst>
                <a:ext uri="{FF2B5EF4-FFF2-40B4-BE49-F238E27FC236}">
                  <a16:creationId xmlns:a16="http://schemas.microsoft.com/office/drawing/2014/main" id="{FC3BB443-0FD8-497A-ACD3-8701FB13726E}"/>
                </a:ext>
              </a:extLst>
            </p:cNvPr>
            <p:cNvSpPr/>
            <p:nvPr/>
          </p:nvSpPr>
          <p:spPr>
            <a:xfrm>
              <a:off x="-508" y="1493049"/>
              <a:ext cx="9144508" cy="45719"/>
            </a:xfrm>
            <a:prstGeom prst="rect">
              <a:avLst/>
            </a:prstGeom>
            <a:solidFill>
              <a:srgbClr val="218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07988529-6A05-48E9-B027-695AB667D09C}"/>
                </a:ext>
              </a:extLst>
            </p:cNvPr>
            <p:cNvSpPr/>
            <p:nvPr/>
          </p:nvSpPr>
          <p:spPr>
            <a:xfrm>
              <a:off x="1223628" y="1493167"/>
              <a:ext cx="1224136" cy="45719"/>
            </a:xfrm>
            <a:prstGeom prst="rect">
              <a:avLst/>
            </a:prstGeom>
            <a:solidFill>
              <a:srgbClr val="FF9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70347481-1A86-4556-A4E7-95C05723C5C1}"/>
                </a:ext>
              </a:extLst>
            </p:cNvPr>
            <p:cNvSpPr/>
            <p:nvPr/>
          </p:nvSpPr>
          <p:spPr>
            <a:xfrm>
              <a:off x="-508" y="1493168"/>
              <a:ext cx="1224136" cy="45719"/>
            </a:xfrm>
            <a:prstGeom prst="rect">
              <a:avLst/>
            </a:prstGeom>
            <a:solidFill>
              <a:srgbClr val="F20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4E991F47-9A8F-4D3A-8AC5-C8C5D4FB92C6}"/>
                </a:ext>
              </a:extLst>
            </p:cNvPr>
            <p:cNvSpPr/>
            <p:nvPr/>
          </p:nvSpPr>
          <p:spPr>
            <a:xfrm>
              <a:off x="7919864" y="1493168"/>
              <a:ext cx="1224136" cy="45719"/>
            </a:xfrm>
            <a:prstGeom prst="rect">
              <a:avLst/>
            </a:prstGeom>
            <a:solidFill>
              <a:srgbClr val="81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 name="Espace réservé du texte 5">
            <a:extLst>
              <a:ext uri="{FF2B5EF4-FFF2-40B4-BE49-F238E27FC236}">
                <a16:creationId xmlns:a16="http://schemas.microsoft.com/office/drawing/2014/main" id="{663517F9-9C31-59F5-7E78-49E03A97033A}"/>
              </a:ext>
            </a:extLst>
          </p:cNvPr>
          <p:cNvSpPr>
            <a:spLocks noGrp="1"/>
          </p:cNvSpPr>
          <p:nvPr>
            <p:ph type="body" sz="quarter" idx="10" hasCustomPrompt="1"/>
          </p:nvPr>
        </p:nvSpPr>
        <p:spPr>
          <a:xfrm>
            <a:off x="1406634" y="3789346"/>
            <a:ext cx="9956800" cy="844550"/>
          </a:xfrm>
        </p:spPr>
        <p:txBody>
          <a:bodyPr>
            <a:noAutofit/>
          </a:bodyPr>
          <a:lstStyle>
            <a:lvl1pPr marL="0" indent="0">
              <a:buNone/>
              <a:defRPr sz="6000" b="1" i="0">
                <a:solidFill>
                  <a:schemeClr val="bg1"/>
                </a:solidFill>
                <a:latin typeface="Avenir Black" panose="02000503020000020003" pitchFamily="2" charset="0"/>
              </a:defRPr>
            </a:lvl1pPr>
          </a:lstStyle>
          <a:p>
            <a:pPr lvl="0"/>
            <a:r>
              <a:rPr lang="fr-FR" dirty="0"/>
              <a:t>Intercalaire</a:t>
            </a:r>
          </a:p>
        </p:txBody>
      </p:sp>
      <p:sp>
        <p:nvSpPr>
          <p:cNvPr id="3" name="Espace réservé du texte 8">
            <a:extLst>
              <a:ext uri="{FF2B5EF4-FFF2-40B4-BE49-F238E27FC236}">
                <a16:creationId xmlns:a16="http://schemas.microsoft.com/office/drawing/2014/main" id="{ED7F4136-7199-4B30-ABD0-8B9EE592AC5E}"/>
              </a:ext>
            </a:extLst>
          </p:cNvPr>
          <p:cNvSpPr>
            <a:spLocks noGrp="1"/>
          </p:cNvSpPr>
          <p:nvPr>
            <p:ph type="body" sz="quarter" idx="11" hasCustomPrompt="1"/>
          </p:nvPr>
        </p:nvSpPr>
        <p:spPr>
          <a:xfrm>
            <a:off x="1406634" y="4680661"/>
            <a:ext cx="5972066" cy="1016000"/>
          </a:xfrm>
        </p:spPr>
        <p:txBody>
          <a:bodyPr>
            <a:normAutofit/>
          </a:bodyPr>
          <a:lstStyle>
            <a:lvl1pPr marL="0" indent="0">
              <a:buNone/>
              <a:defRPr sz="15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Courier New" panose="02070309020205020404" pitchFamily="49" charset="0"/>
              <a:buNone/>
              <a:tabLst/>
              <a:defRPr/>
            </a:pPr>
            <a:r>
              <a:rPr lang="fr-FR" dirty="0">
                <a:latin typeface="Avenir Book" panose="02000503020000020003" pitchFamily="2" charset="0"/>
              </a:rPr>
              <a:t>Lorem ipsum </a:t>
            </a:r>
            <a:r>
              <a:rPr lang="fr-FR" dirty="0" err="1">
                <a:latin typeface="Avenir Book" panose="02000503020000020003" pitchFamily="2" charset="0"/>
              </a:rPr>
              <a:t>dolor</a:t>
            </a:r>
            <a:r>
              <a:rPr lang="fr-FR" dirty="0">
                <a:latin typeface="Avenir Book" panose="02000503020000020003" pitchFamily="2" charset="0"/>
              </a:rPr>
              <a:t> </a:t>
            </a:r>
            <a:r>
              <a:rPr lang="fr-FR" dirty="0" err="1">
                <a:latin typeface="Avenir Book" panose="02000503020000020003" pitchFamily="2" charset="0"/>
              </a:rPr>
              <a:t>sit</a:t>
            </a:r>
            <a:r>
              <a:rPr lang="fr-FR" dirty="0">
                <a:latin typeface="Avenir Book" panose="02000503020000020003" pitchFamily="2" charset="0"/>
              </a:rPr>
              <a:t> </a:t>
            </a:r>
            <a:r>
              <a:rPr lang="fr-FR" dirty="0" err="1">
                <a:latin typeface="Avenir Book" panose="02000503020000020003" pitchFamily="2" charset="0"/>
              </a:rPr>
              <a:t>amet</a:t>
            </a:r>
            <a:r>
              <a:rPr lang="fr-FR" dirty="0">
                <a:latin typeface="Avenir Book" panose="02000503020000020003" pitchFamily="2" charset="0"/>
              </a:rPr>
              <a:t>, </a:t>
            </a:r>
            <a:r>
              <a:rPr lang="fr-FR" dirty="0" err="1">
                <a:latin typeface="Avenir Book" panose="02000503020000020003" pitchFamily="2" charset="0"/>
              </a:rPr>
              <a:t>consectetur</a:t>
            </a:r>
            <a:r>
              <a:rPr lang="fr-FR" dirty="0">
                <a:latin typeface="Avenir Book" panose="02000503020000020003" pitchFamily="2" charset="0"/>
              </a:rPr>
              <a:t> </a:t>
            </a:r>
            <a:r>
              <a:rPr lang="fr-FR" dirty="0" err="1">
                <a:latin typeface="Avenir Book" panose="02000503020000020003" pitchFamily="2" charset="0"/>
              </a:rPr>
              <a:t>adipiscing</a:t>
            </a:r>
            <a:r>
              <a:rPr lang="fr-FR" dirty="0">
                <a:latin typeface="Avenir Book" panose="02000503020000020003" pitchFamily="2" charset="0"/>
              </a:rPr>
              <a:t> </a:t>
            </a:r>
            <a:r>
              <a:rPr lang="fr-FR" dirty="0" err="1">
                <a:latin typeface="Avenir Book" panose="02000503020000020003" pitchFamily="2" charset="0"/>
              </a:rPr>
              <a:t>elit</a:t>
            </a:r>
            <a:r>
              <a:rPr lang="fr-FR" dirty="0">
                <a:latin typeface="Avenir Book" panose="02000503020000020003" pitchFamily="2" charset="0"/>
              </a:rPr>
              <a:t>, </a:t>
            </a:r>
            <a:r>
              <a:rPr lang="fr-FR" dirty="0" err="1">
                <a:latin typeface="Avenir Book" panose="02000503020000020003" pitchFamily="2" charset="0"/>
              </a:rPr>
              <a:t>sed</a:t>
            </a:r>
            <a:r>
              <a:rPr lang="fr-FR" dirty="0">
                <a:latin typeface="Avenir Book" panose="02000503020000020003" pitchFamily="2" charset="0"/>
              </a:rPr>
              <a:t> do </a:t>
            </a:r>
            <a:r>
              <a:rPr lang="fr-FR" dirty="0" err="1">
                <a:latin typeface="Avenir Book" panose="02000503020000020003" pitchFamily="2" charset="0"/>
              </a:rPr>
              <a:t>eiusmod</a:t>
            </a:r>
            <a:r>
              <a:rPr lang="fr-FR" dirty="0">
                <a:latin typeface="Avenir Book" panose="02000503020000020003" pitchFamily="2" charset="0"/>
              </a:rPr>
              <a:t> </a:t>
            </a:r>
            <a:r>
              <a:rPr lang="fr-FR" dirty="0" err="1">
                <a:latin typeface="Avenir Book" panose="02000503020000020003" pitchFamily="2" charset="0"/>
              </a:rPr>
              <a:t>tempor</a:t>
            </a:r>
            <a:r>
              <a:rPr lang="fr-FR" dirty="0">
                <a:latin typeface="Avenir Book" panose="02000503020000020003" pitchFamily="2" charset="0"/>
              </a:rPr>
              <a:t> </a:t>
            </a:r>
            <a:r>
              <a:rPr lang="fr-FR" dirty="0" err="1">
                <a:latin typeface="Avenir Book" panose="02000503020000020003" pitchFamily="2" charset="0"/>
              </a:rPr>
              <a:t>incididunt</a:t>
            </a:r>
            <a:r>
              <a:rPr lang="fr-FR" dirty="0">
                <a:latin typeface="Avenir Book" panose="02000503020000020003" pitchFamily="2" charset="0"/>
              </a:rPr>
              <a:t> ut </a:t>
            </a:r>
            <a:r>
              <a:rPr lang="fr-FR" dirty="0" err="1">
                <a:latin typeface="Avenir Book" panose="02000503020000020003" pitchFamily="2" charset="0"/>
              </a:rPr>
              <a:t>labore</a:t>
            </a:r>
            <a:r>
              <a:rPr lang="fr-FR" dirty="0">
                <a:latin typeface="Avenir Book" panose="02000503020000020003" pitchFamily="2" charset="0"/>
              </a:rPr>
              <a:t> et </a:t>
            </a:r>
            <a:r>
              <a:rPr lang="fr-FR" dirty="0" err="1">
                <a:latin typeface="Avenir Book" panose="02000503020000020003" pitchFamily="2" charset="0"/>
              </a:rPr>
              <a:t>dolore</a:t>
            </a:r>
            <a:r>
              <a:rPr lang="fr-FR" dirty="0">
                <a:latin typeface="Avenir Book" panose="02000503020000020003" pitchFamily="2" charset="0"/>
              </a:rPr>
              <a:t> magna </a:t>
            </a:r>
            <a:r>
              <a:rPr lang="fr-FR" dirty="0" err="1">
                <a:latin typeface="Avenir Book" panose="02000503020000020003" pitchFamily="2" charset="0"/>
              </a:rPr>
              <a:t>aliqua</a:t>
            </a:r>
            <a:r>
              <a:rPr lang="fr-FR" dirty="0">
                <a:latin typeface="Avenir Book" panose="02000503020000020003" pitchFamily="2" charset="0"/>
              </a:rPr>
              <a:t>. Ut </a:t>
            </a:r>
            <a:r>
              <a:rPr lang="fr-FR" dirty="0" err="1">
                <a:latin typeface="Avenir Book" panose="02000503020000020003" pitchFamily="2" charset="0"/>
              </a:rPr>
              <a:t>enim</a:t>
            </a:r>
            <a:r>
              <a:rPr lang="fr-FR" dirty="0">
                <a:latin typeface="Avenir Book" panose="02000503020000020003" pitchFamily="2" charset="0"/>
              </a:rPr>
              <a:t> ad </a:t>
            </a:r>
            <a:r>
              <a:rPr lang="fr-FR" dirty="0" err="1">
                <a:latin typeface="Avenir Book" panose="02000503020000020003" pitchFamily="2" charset="0"/>
              </a:rPr>
              <a:t>minim</a:t>
            </a:r>
            <a:r>
              <a:rPr lang="fr-FR" dirty="0">
                <a:latin typeface="Avenir Book" panose="02000503020000020003" pitchFamily="2" charset="0"/>
              </a:rPr>
              <a:t> </a:t>
            </a:r>
            <a:r>
              <a:rPr lang="fr-FR" dirty="0" err="1">
                <a:latin typeface="Avenir Book" panose="02000503020000020003" pitchFamily="2" charset="0"/>
              </a:rPr>
              <a:t>veniam</a:t>
            </a:r>
            <a:r>
              <a:rPr lang="fr-FR" dirty="0">
                <a:latin typeface="Avenir Book" panose="02000503020000020003" pitchFamily="2" charset="0"/>
              </a:rPr>
              <a:t>, </a:t>
            </a:r>
            <a:r>
              <a:rPr lang="fr-FR" dirty="0" err="1">
                <a:latin typeface="Avenir Book" panose="02000503020000020003" pitchFamily="2" charset="0"/>
              </a:rPr>
              <a:t>quis</a:t>
            </a:r>
            <a:r>
              <a:rPr lang="fr-FR" dirty="0">
                <a:latin typeface="Avenir Book" panose="02000503020000020003" pitchFamily="2" charset="0"/>
              </a:rPr>
              <a:t> </a:t>
            </a:r>
            <a:r>
              <a:rPr lang="fr-FR" dirty="0" err="1">
                <a:latin typeface="Avenir Book" panose="02000503020000020003" pitchFamily="2" charset="0"/>
              </a:rPr>
              <a:t>nostrud</a:t>
            </a:r>
            <a:r>
              <a:rPr lang="fr-FR" dirty="0">
                <a:latin typeface="Avenir Book" panose="02000503020000020003" pitchFamily="2" charset="0"/>
              </a:rPr>
              <a:t> </a:t>
            </a:r>
            <a:r>
              <a:rPr lang="fr-FR" dirty="0" err="1">
                <a:latin typeface="Avenir Book" panose="02000503020000020003" pitchFamily="2" charset="0"/>
              </a:rPr>
              <a:t>exercitation</a:t>
            </a:r>
            <a:r>
              <a:rPr lang="fr-FR" dirty="0">
                <a:latin typeface="Avenir Book" panose="02000503020000020003" pitchFamily="2" charset="0"/>
              </a:rPr>
              <a:t> </a:t>
            </a:r>
            <a:r>
              <a:rPr lang="fr-FR" dirty="0" err="1">
                <a:latin typeface="Avenir Book" panose="02000503020000020003" pitchFamily="2" charset="0"/>
              </a:rPr>
              <a:t>ullamco</a:t>
            </a:r>
            <a:r>
              <a:rPr lang="fr-FR" dirty="0">
                <a:latin typeface="Avenir Book" panose="02000503020000020003" pitchFamily="2" charset="0"/>
              </a:rPr>
              <a:t> </a:t>
            </a:r>
            <a:r>
              <a:rPr lang="fr-FR" dirty="0" err="1">
                <a:latin typeface="Avenir Book" panose="02000503020000020003" pitchFamily="2" charset="0"/>
              </a:rPr>
              <a:t>laboris</a:t>
            </a:r>
            <a:r>
              <a:rPr lang="fr-FR" dirty="0">
                <a:latin typeface="Avenir Book" panose="02000503020000020003" pitchFamily="2" charset="0"/>
              </a:rPr>
              <a:t> </a:t>
            </a:r>
            <a:r>
              <a:rPr lang="fr-FR" dirty="0" err="1">
                <a:latin typeface="Avenir Book" panose="02000503020000020003" pitchFamily="2" charset="0"/>
              </a:rPr>
              <a:t>nisi</a:t>
            </a:r>
            <a:r>
              <a:rPr lang="fr-FR" dirty="0">
                <a:latin typeface="Avenir Book" panose="02000503020000020003" pitchFamily="2" charset="0"/>
              </a:rPr>
              <a:t> ut </a:t>
            </a:r>
            <a:r>
              <a:rPr lang="fr-FR" dirty="0" err="1">
                <a:latin typeface="Avenir Book" panose="02000503020000020003" pitchFamily="2" charset="0"/>
              </a:rPr>
              <a:t>aliquip</a:t>
            </a:r>
            <a:r>
              <a:rPr lang="fr-FR" dirty="0">
                <a:latin typeface="Avenir Book" panose="02000503020000020003" pitchFamily="2" charset="0"/>
              </a:rPr>
              <a:t> ex </a:t>
            </a:r>
            <a:r>
              <a:rPr lang="fr-FR" dirty="0" err="1">
                <a:latin typeface="Avenir Book" panose="02000503020000020003" pitchFamily="2" charset="0"/>
              </a:rPr>
              <a:t>ea</a:t>
            </a:r>
            <a:r>
              <a:rPr lang="fr-FR" dirty="0">
                <a:latin typeface="Avenir Book" panose="02000503020000020003" pitchFamily="2" charset="0"/>
              </a:rPr>
              <a:t> commodo </a:t>
            </a:r>
            <a:r>
              <a:rPr lang="fr-FR" dirty="0" err="1">
                <a:latin typeface="Avenir Book" panose="02000503020000020003" pitchFamily="2" charset="0"/>
              </a:rPr>
              <a:t>consequat</a:t>
            </a:r>
            <a:r>
              <a:rPr lang="fr-FR" dirty="0">
                <a:latin typeface="Avenir Book" panose="02000503020000020003" pitchFamily="2" charset="0"/>
              </a:rPr>
              <a:t>. </a:t>
            </a:r>
          </a:p>
          <a:p>
            <a:pPr lvl="0"/>
            <a:endParaRPr lang="fr-FR" dirty="0"/>
          </a:p>
        </p:txBody>
      </p:sp>
      <p:sp>
        <p:nvSpPr>
          <p:cNvPr id="4" name="Titre 1">
            <a:extLst>
              <a:ext uri="{FF2B5EF4-FFF2-40B4-BE49-F238E27FC236}">
                <a16:creationId xmlns:a16="http://schemas.microsoft.com/office/drawing/2014/main" id="{C0CC27AA-4D63-0D0C-F198-B843D3042D92}"/>
              </a:ext>
            </a:extLst>
          </p:cNvPr>
          <p:cNvSpPr>
            <a:spLocks noGrp="1"/>
          </p:cNvSpPr>
          <p:nvPr>
            <p:ph type="title" hasCustomPrompt="1"/>
          </p:nvPr>
        </p:nvSpPr>
        <p:spPr>
          <a:xfrm>
            <a:off x="1406634" y="2463969"/>
            <a:ext cx="2035066" cy="1399315"/>
          </a:xfrm>
        </p:spPr>
        <p:txBody>
          <a:bodyPr anchor="b">
            <a:noAutofit/>
          </a:bodyPr>
          <a:lstStyle>
            <a:lvl1pPr algn="l">
              <a:defRPr sz="8000" b="0" i="0">
                <a:solidFill>
                  <a:schemeClr val="bg1"/>
                </a:solidFill>
                <a:latin typeface="Avenir" panose="02000503020000020003" pitchFamily="2" charset="0"/>
              </a:defRPr>
            </a:lvl1pPr>
          </a:lstStyle>
          <a:p>
            <a:r>
              <a:rPr lang="fr-FR" dirty="0"/>
              <a:t>N°</a:t>
            </a:r>
          </a:p>
        </p:txBody>
      </p:sp>
      <p:pic>
        <p:nvPicPr>
          <p:cNvPr id="5" name="Image 4">
            <a:extLst>
              <a:ext uri="{FF2B5EF4-FFF2-40B4-BE49-F238E27FC236}">
                <a16:creationId xmlns:a16="http://schemas.microsoft.com/office/drawing/2014/main" id="{267C6B3A-725B-A06C-2BAD-27DBAAE64E4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10676" y="5511800"/>
            <a:ext cx="1163723" cy="690748"/>
          </a:xfrm>
          <a:prstGeom prst="rect">
            <a:avLst/>
          </a:prstGeom>
        </p:spPr>
      </p:pic>
    </p:spTree>
    <p:extLst>
      <p:ext uri="{BB962C8B-B14F-4D97-AF65-F5344CB8AC3E}">
        <p14:creationId xmlns:p14="http://schemas.microsoft.com/office/powerpoint/2010/main" val="32313053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2_Intercallaire 4">
    <p:bg>
      <p:bgPr>
        <a:solidFill>
          <a:schemeClr val="tx2">
            <a:lumMod val="75000"/>
            <a:lumOff val="25000"/>
          </a:schemeClr>
        </a:solidFill>
        <a:effectLst/>
      </p:bgPr>
    </p:bg>
    <p:spTree>
      <p:nvGrpSpPr>
        <p:cNvPr id="1" name=""/>
        <p:cNvGrpSpPr/>
        <p:nvPr/>
      </p:nvGrpSpPr>
      <p:grpSpPr>
        <a:xfrm>
          <a:off x="0" y="0"/>
          <a:ext cx="0" cy="0"/>
          <a:chOff x="0" y="0"/>
          <a:chExt cx="0" cy="0"/>
        </a:xfrm>
      </p:grpSpPr>
      <p:grpSp>
        <p:nvGrpSpPr>
          <p:cNvPr id="11" name="Groupe 10">
            <a:extLst>
              <a:ext uri="{FF2B5EF4-FFF2-40B4-BE49-F238E27FC236}">
                <a16:creationId xmlns:a16="http://schemas.microsoft.com/office/drawing/2014/main" id="{85F10D79-8ADA-4639-A0B8-D51FFFE1C0D9}"/>
              </a:ext>
            </a:extLst>
          </p:cNvPr>
          <p:cNvGrpSpPr/>
          <p:nvPr userDrawn="1"/>
        </p:nvGrpSpPr>
        <p:grpSpPr>
          <a:xfrm rot="5400000">
            <a:off x="-3375561" y="3375561"/>
            <a:ext cx="6858000" cy="106878"/>
            <a:chOff x="-508" y="1493049"/>
            <a:chExt cx="9144508" cy="45838"/>
          </a:xfrm>
        </p:grpSpPr>
        <p:sp>
          <p:nvSpPr>
            <p:cNvPr id="12" name="Rectangle 11">
              <a:extLst>
                <a:ext uri="{FF2B5EF4-FFF2-40B4-BE49-F238E27FC236}">
                  <a16:creationId xmlns:a16="http://schemas.microsoft.com/office/drawing/2014/main" id="{FC3BB443-0FD8-497A-ACD3-8701FB13726E}"/>
                </a:ext>
              </a:extLst>
            </p:cNvPr>
            <p:cNvSpPr/>
            <p:nvPr/>
          </p:nvSpPr>
          <p:spPr>
            <a:xfrm>
              <a:off x="-508" y="1493049"/>
              <a:ext cx="9144508" cy="45719"/>
            </a:xfrm>
            <a:prstGeom prst="rect">
              <a:avLst/>
            </a:prstGeom>
            <a:solidFill>
              <a:srgbClr val="218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07988529-6A05-48E9-B027-695AB667D09C}"/>
                </a:ext>
              </a:extLst>
            </p:cNvPr>
            <p:cNvSpPr/>
            <p:nvPr/>
          </p:nvSpPr>
          <p:spPr>
            <a:xfrm>
              <a:off x="1223628" y="1493167"/>
              <a:ext cx="1224136" cy="45719"/>
            </a:xfrm>
            <a:prstGeom prst="rect">
              <a:avLst/>
            </a:prstGeom>
            <a:solidFill>
              <a:srgbClr val="FF9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70347481-1A86-4556-A4E7-95C05723C5C1}"/>
                </a:ext>
              </a:extLst>
            </p:cNvPr>
            <p:cNvSpPr/>
            <p:nvPr/>
          </p:nvSpPr>
          <p:spPr>
            <a:xfrm>
              <a:off x="-508" y="1493168"/>
              <a:ext cx="1224136" cy="45719"/>
            </a:xfrm>
            <a:prstGeom prst="rect">
              <a:avLst/>
            </a:prstGeom>
            <a:solidFill>
              <a:srgbClr val="F20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4E991F47-9A8F-4D3A-8AC5-C8C5D4FB92C6}"/>
                </a:ext>
              </a:extLst>
            </p:cNvPr>
            <p:cNvSpPr/>
            <p:nvPr/>
          </p:nvSpPr>
          <p:spPr>
            <a:xfrm>
              <a:off x="7919864" y="1493168"/>
              <a:ext cx="1224136" cy="45719"/>
            </a:xfrm>
            <a:prstGeom prst="rect">
              <a:avLst/>
            </a:prstGeom>
            <a:solidFill>
              <a:srgbClr val="81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 name="Espace réservé du texte 5">
            <a:extLst>
              <a:ext uri="{FF2B5EF4-FFF2-40B4-BE49-F238E27FC236}">
                <a16:creationId xmlns:a16="http://schemas.microsoft.com/office/drawing/2014/main" id="{1F6D7243-7200-D688-14E0-9994B16F2035}"/>
              </a:ext>
            </a:extLst>
          </p:cNvPr>
          <p:cNvSpPr>
            <a:spLocks noGrp="1"/>
          </p:cNvSpPr>
          <p:nvPr>
            <p:ph type="body" sz="quarter" idx="10" hasCustomPrompt="1"/>
          </p:nvPr>
        </p:nvSpPr>
        <p:spPr>
          <a:xfrm>
            <a:off x="1406634" y="3789346"/>
            <a:ext cx="9956800" cy="844550"/>
          </a:xfrm>
        </p:spPr>
        <p:txBody>
          <a:bodyPr>
            <a:noAutofit/>
          </a:bodyPr>
          <a:lstStyle>
            <a:lvl1pPr marL="0" indent="0">
              <a:buNone/>
              <a:defRPr sz="6000" b="1" i="0">
                <a:solidFill>
                  <a:schemeClr val="bg1"/>
                </a:solidFill>
                <a:latin typeface="Avenir Black" panose="02000503020000020003" pitchFamily="2" charset="0"/>
              </a:defRPr>
            </a:lvl1pPr>
          </a:lstStyle>
          <a:p>
            <a:pPr lvl="0"/>
            <a:r>
              <a:rPr lang="fr-FR" dirty="0"/>
              <a:t>Intercalaire</a:t>
            </a:r>
          </a:p>
        </p:txBody>
      </p:sp>
      <p:sp>
        <p:nvSpPr>
          <p:cNvPr id="3" name="Espace réservé du texte 8">
            <a:extLst>
              <a:ext uri="{FF2B5EF4-FFF2-40B4-BE49-F238E27FC236}">
                <a16:creationId xmlns:a16="http://schemas.microsoft.com/office/drawing/2014/main" id="{AA7EB0EE-4CF1-BDA8-583E-7C29B60C162E}"/>
              </a:ext>
            </a:extLst>
          </p:cNvPr>
          <p:cNvSpPr>
            <a:spLocks noGrp="1"/>
          </p:cNvSpPr>
          <p:nvPr>
            <p:ph type="body" sz="quarter" idx="11" hasCustomPrompt="1"/>
          </p:nvPr>
        </p:nvSpPr>
        <p:spPr>
          <a:xfrm>
            <a:off x="1406634" y="4680661"/>
            <a:ext cx="5972066" cy="1016000"/>
          </a:xfrm>
        </p:spPr>
        <p:txBody>
          <a:bodyPr>
            <a:normAutofit/>
          </a:bodyPr>
          <a:lstStyle>
            <a:lvl1pPr marL="0" indent="0">
              <a:buNone/>
              <a:defRPr sz="15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Courier New" panose="02070309020205020404" pitchFamily="49" charset="0"/>
              <a:buNone/>
              <a:tabLst/>
              <a:defRPr/>
            </a:pPr>
            <a:r>
              <a:rPr lang="fr-FR" dirty="0">
                <a:latin typeface="Avenir Book" panose="02000503020000020003" pitchFamily="2" charset="0"/>
              </a:rPr>
              <a:t>Lorem ipsum </a:t>
            </a:r>
            <a:r>
              <a:rPr lang="fr-FR" dirty="0" err="1">
                <a:latin typeface="Avenir Book" panose="02000503020000020003" pitchFamily="2" charset="0"/>
              </a:rPr>
              <a:t>dolor</a:t>
            </a:r>
            <a:r>
              <a:rPr lang="fr-FR" dirty="0">
                <a:latin typeface="Avenir Book" panose="02000503020000020003" pitchFamily="2" charset="0"/>
              </a:rPr>
              <a:t> </a:t>
            </a:r>
            <a:r>
              <a:rPr lang="fr-FR" dirty="0" err="1">
                <a:latin typeface="Avenir Book" panose="02000503020000020003" pitchFamily="2" charset="0"/>
              </a:rPr>
              <a:t>sit</a:t>
            </a:r>
            <a:r>
              <a:rPr lang="fr-FR" dirty="0">
                <a:latin typeface="Avenir Book" panose="02000503020000020003" pitchFamily="2" charset="0"/>
              </a:rPr>
              <a:t> </a:t>
            </a:r>
            <a:r>
              <a:rPr lang="fr-FR" dirty="0" err="1">
                <a:latin typeface="Avenir Book" panose="02000503020000020003" pitchFamily="2" charset="0"/>
              </a:rPr>
              <a:t>amet</a:t>
            </a:r>
            <a:r>
              <a:rPr lang="fr-FR" dirty="0">
                <a:latin typeface="Avenir Book" panose="02000503020000020003" pitchFamily="2" charset="0"/>
              </a:rPr>
              <a:t>, </a:t>
            </a:r>
            <a:r>
              <a:rPr lang="fr-FR" dirty="0" err="1">
                <a:latin typeface="Avenir Book" panose="02000503020000020003" pitchFamily="2" charset="0"/>
              </a:rPr>
              <a:t>consectetur</a:t>
            </a:r>
            <a:r>
              <a:rPr lang="fr-FR" dirty="0">
                <a:latin typeface="Avenir Book" panose="02000503020000020003" pitchFamily="2" charset="0"/>
              </a:rPr>
              <a:t> </a:t>
            </a:r>
            <a:r>
              <a:rPr lang="fr-FR" dirty="0" err="1">
                <a:latin typeface="Avenir Book" panose="02000503020000020003" pitchFamily="2" charset="0"/>
              </a:rPr>
              <a:t>adipiscing</a:t>
            </a:r>
            <a:r>
              <a:rPr lang="fr-FR" dirty="0">
                <a:latin typeface="Avenir Book" panose="02000503020000020003" pitchFamily="2" charset="0"/>
              </a:rPr>
              <a:t> </a:t>
            </a:r>
            <a:r>
              <a:rPr lang="fr-FR" dirty="0" err="1">
                <a:latin typeface="Avenir Book" panose="02000503020000020003" pitchFamily="2" charset="0"/>
              </a:rPr>
              <a:t>elit</a:t>
            </a:r>
            <a:r>
              <a:rPr lang="fr-FR" dirty="0">
                <a:latin typeface="Avenir Book" panose="02000503020000020003" pitchFamily="2" charset="0"/>
              </a:rPr>
              <a:t>, </a:t>
            </a:r>
            <a:r>
              <a:rPr lang="fr-FR" dirty="0" err="1">
                <a:latin typeface="Avenir Book" panose="02000503020000020003" pitchFamily="2" charset="0"/>
              </a:rPr>
              <a:t>sed</a:t>
            </a:r>
            <a:r>
              <a:rPr lang="fr-FR" dirty="0">
                <a:latin typeface="Avenir Book" panose="02000503020000020003" pitchFamily="2" charset="0"/>
              </a:rPr>
              <a:t> do </a:t>
            </a:r>
            <a:r>
              <a:rPr lang="fr-FR" dirty="0" err="1">
                <a:latin typeface="Avenir Book" panose="02000503020000020003" pitchFamily="2" charset="0"/>
              </a:rPr>
              <a:t>eiusmod</a:t>
            </a:r>
            <a:r>
              <a:rPr lang="fr-FR" dirty="0">
                <a:latin typeface="Avenir Book" panose="02000503020000020003" pitchFamily="2" charset="0"/>
              </a:rPr>
              <a:t> </a:t>
            </a:r>
            <a:r>
              <a:rPr lang="fr-FR" dirty="0" err="1">
                <a:latin typeface="Avenir Book" panose="02000503020000020003" pitchFamily="2" charset="0"/>
              </a:rPr>
              <a:t>tempor</a:t>
            </a:r>
            <a:r>
              <a:rPr lang="fr-FR" dirty="0">
                <a:latin typeface="Avenir Book" panose="02000503020000020003" pitchFamily="2" charset="0"/>
              </a:rPr>
              <a:t> </a:t>
            </a:r>
            <a:r>
              <a:rPr lang="fr-FR" dirty="0" err="1">
                <a:latin typeface="Avenir Book" panose="02000503020000020003" pitchFamily="2" charset="0"/>
              </a:rPr>
              <a:t>incididunt</a:t>
            </a:r>
            <a:r>
              <a:rPr lang="fr-FR" dirty="0">
                <a:latin typeface="Avenir Book" panose="02000503020000020003" pitchFamily="2" charset="0"/>
              </a:rPr>
              <a:t> ut </a:t>
            </a:r>
            <a:r>
              <a:rPr lang="fr-FR" dirty="0" err="1">
                <a:latin typeface="Avenir Book" panose="02000503020000020003" pitchFamily="2" charset="0"/>
              </a:rPr>
              <a:t>labore</a:t>
            </a:r>
            <a:r>
              <a:rPr lang="fr-FR" dirty="0">
                <a:latin typeface="Avenir Book" panose="02000503020000020003" pitchFamily="2" charset="0"/>
              </a:rPr>
              <a:t> et </a:t>
            </a:r>
            <a:r>
              <a:rPr lang="fr-FR" dirty="0" err="1">
                <a:latin typeface="Avenir Book" panose="02000503020000020003" pitchFamily="2" charset="0"/>
              </a:rPr>
              <a:t>dolore</a:t>
            </a:r>
            <a:r>
              <a:rPr lang="fr-FR" dirty="0">
                <a:latin typeface="Avenir Book" panose="02000503020000020003" pitchFamily="2" charset="0"/>
              </a:rPr>
              <a:t> magna </a:t>
            </a:r>
            <a:r>
              <a:rPr lang="fr-FR" dirty="0" err="1">
                <a:latin typeface="Avenir Book" panose="02000503020000020003" pitchFamily="2" charset="0"/>
              </a:rPr>
              <a:t>aliqua</a:t>
            </a:r>
            <a:r>
              <a:rPr lang="fr-FR" dirty="0">
                <a:latin typeface="Avenir Book" panose="02000503020000020003" pitchFamily="2" charset="0"/>
              </a:rPr>
              <a:t>. Ut </a:t>
            </a:r>
            <a:r>
              <a:rPr lang="fr-FR" dirty="0" err="1">
                <a:latin typeface="Avenir Book" panose="02000503020000020003" pitchFamily="2" charset="0"/>
              </a:rPr>
              <a:t>enim</a:t>
            </a:r>
            <a:r>
              <a:rPr lang="fr-FR" dirty="0">
                <a:latin typeface="Avenir Book" panose="02000503020000020003" pitchFamily="2" charset="0"/>
              </a:rPr>
              <a:t> ad </a:t>
            </a:r>
            <a:r>
              <a:rPr lang="fr-FR" dirty="0" err="1">
                <a:latin typeface="Avenir Book" panose="02000503020000020003" pitchFamily="2" charset="0"/>
              </a:rPr>
              <a:t>minim</a:t>
            </a:r>
            <a:r>
              <a:rPr lang="fr-FR" dirty="0">
                <a:latin typeface="Avenir Book" panose="02000503020000020003" pitchFamily="2" charset="0"/>
              </a:rPr>
              <a:t> </a:t>
            </a:r>
            <a:r>
              <a:rPr lang="fr-FR" dirty="0" err="1">
                <a:latin typeface="Avenir Book" panose="02000503020000020003" pitchFamily="2" charset="0"/>
              </a:rPr>
              <a:t>veniam</a:t>
            </a:r>
            <a:r>
              <a:rPr lang="fr-FR" dirty="0">
                <a:latin typeface="Avenir Book" panose="02000503020000020003" pitchFamily="2" charset="0"/>
              </a:rPr>
              <a:t>, </a:t>
            </a:r>
            <a:r>
              <a:rPr lang="fr-FR" dirty="0" err="1">
                <a:latin typeface="Avenir Book" panose="02000503020000020003" pitchFamily="2" charset="0"/>
              </a:rPr>
              <a:t>quis</a:t>
            </a:r>
            <a:r>
              <a:rPr lang="fr-FR" dirty="0">
                <a:latin typeface="Avenir Book" panose="02000503020000020003" pitchFamily="2" charset="0"/>
              </a:rPr>
              <a:t> </a:t>
            </a:r>
            <a:r>
              <a:rPr lang="fr-FR" dirty="0" err="1">
                <a:latin typeface="Avenir Book" panose="02000503020000020003" pitchFamily="2" charset="0"/>
              </a:rPr>
              <a:t>nostrud</a:t>
            </a:r>
            <a:r>
              <a:rPr lang="fr-FR" dirty="0">
                <a:latin typeface="Avenir Book" panose="02000503020000020003" pitchFamily="2" charset="0"/>
              </a:rPr>
              <a:t> </a:t>
            </a:r>
            <a:r>
              <a:rPr lang="fr-FR" dirty="0" err="1">
                <a:latin typeface="Avenir Book" panose="02000503020000020003" pitchFamily="2" charset="0"/>
              </a:rPr>
              <a:t>exercitation</a:t>
            </a:r>
            <a:r>
              <a:rPr lang="fr-FR" dirty="0">
                <a:latin typeface="Avenir Book" panose="02000503020000020003" pitchFamily="2" charset="0"/>
              </a:rPr>
              <a:t> </a:t>
            </a:r>
            <a:r>
              <a:rPr lang="fr-FR" dirty="0" err="1">
                <a:latin typeface="Avenir Book" panose="02000503020000020003" pitchFamily="2" charset="0"/>
              </a:rPr>
              <a:t>ullamco</a:t>
            </a:r>
            <a:r>
              <a:rPr lang="fr-FR" dirty="0">
                <a:latin typeface="Avenir Book" panose="02000503020000020003" pitchFamily="2" charset="0"/>
              </a:rPr>
              <a:t> </a:t>
            </a:r>
            <a:r>
              <a:rPr lang="fr-FR" dirty="0" err="1">
                <a:latin typeface="Avenir Book" panose="02000503020000020003" pitchFamily="2" charset="0"/>
              </a:rPr>
              <a:t>laboris</a:t>
            </a:r>
            <a:r>
              <a:rPr lang="fr-FR" dirty="0">
                <a:latin typeface="Avenir Book" panose="02000503020000020003" pitchFamily="2" charset="0"/>
              </a:rPr>
              <a:t> </a:t>
            </a:r>
            <a:r>
              <a:rPr lang="fr-FR" dirty="0" err="1">
                <a:latin typeface="Avenir Book" panose="02000503020000020003" pitchFamily="2" charset="0"/>
              </a:rPr>
              <a:t>nisi</a:t>
            </a:r>
            <a:r>
              <a:rPr lang="fr-FR" dirty="0">
                <a:latin typeface="Avenir Book" panose="02000503020000020003" pitchFamily="2" charset="0"/>
              </a:rPr>
              <a:t> ut </a:t>
            </a:r>
            <a:r>
              <a:rPr lang="fr-FR" dirty="0" err="1">
                <a:latin typeface="Avenir Book" panose="02000503020000020003" pitchFamily="2" charset="0"/>
              </a:rPr>
              <a:t>aliquip</a:t>
            </a:r>
            <a:r>
              <a:rPr lang="fr-FR" dirty="0">
                <a:latin typeface="Avenir Book" panose="02000503020000020003" pitchFamily="2" charset="0"/>
              </a:rPr>
              <a:t> ex </a:t>
            </a:r>
            <a:r>
              <a:rPr lang="fr-FR" dirty="0" err="1">
                <a:latin typeface="Avenir Book" panose="02000503020000020003" pitchFamily="2" charset="0"/>
              </a:rPr>
              <a:t>ea</a:t>
            </a:r>
            <a:r>
              <a:rPr lang="fr-FR" dirty="0">
                <a:latin typeface="Avenir Book" panose="02000503020000020003" pitchFamily="2" charset="0"/>
              </a:rPr>
              <a:t> commodo </a:t>
            </a:r>
            <a:r>
              <a:rPr lang="fr-FR" dirty="0" err="1">
                <a:latin typeface="Avenir Book" panose="02000503020000020003" pitchFamily="2" charset="0"/>
              </a:rPr>
              <a:t>consequat</a:t>
            </a:r>
            <a:r>
              <a:rPr lang="fr-FR" dirty="0">
                <a:latin typeface="Avenir Book" panose="02000503020000020003" pitchFamily="2" charset="0"/>
              </a:rPr>
              <a:t>. </a:t>
            </a:r>
          </a:p>
          <a:p>
            <a:pPr lvl="0"/>
            <a:endParaRPr lang="fr-FR" dirty="0"/>
          </a:p>
        </p:txBody>
      </p:sp>
      <p:sp>
        <p:nvSpPr>
          <p:cNvPr id="4" name="Titre 1">
            <a:extLst>
              <a:ext uri="{FF2B5EF4-FFF2-40B4-BE49-F238E27FC236}">
                <a16:creationId xmlns:a16="http://schemas.microsoft.com/office/drawing/2014/main" id="{C1720C97-858E-5140-AEA8-C2C1228DB474}"/>
              </a:ext>
            </a:extLst>
          </p:cNvPr>
          <p:cNvSpPr>
            <a:spLocks noGrp="1"/>
          </p:cNvSpPr>
          <p:nvPr>
            <p:ph type="title" hasCustomPrompt="1"/>
          </p:nvPr>
        </p:nvSpPr>
        <p:spPr>
          <a:xfrm>
            <a:off x="1406634" y="2463969"/>
            <a:ext cx="2035066" cy="1399315"/>
          </a:xfrm>
        </p:spPr>
        <p:txBody>
          <a:bodyPr anchor="b">
            <a:noAutofit/>
          </a:bodyPr>
          <a:lstStyle>
            <a:lvl1pPr algn="l">
              <a:defRPr sz="8000" b="0" i="0">
                <a:solidFill>
                  <a:schemeClr val="bg1"/>
                </a:solidFill>
                <a:latin typeface="Avenir" panose="02000503020000020003" pitchFamily="2" charset="0"/>
              </a:defRPr>
            </a:lvl1pPr>
          </a:lstStyle>
          <a:p>
            <a:r>
              <a:rPr lang="fr-FR" dirty="0"/>
              <a:t>N°</a:t>
            </a:r>
          </a:p>
        </p:txBody>
      </p:sp>
      <p:pic>
        <p:nvPicPr>
          <p:cNvPr id="5" name="Image 4">
            <a:extLst>
              <a:ext uri="{FF2B5EF4-FFF2-40B4-BE49-F238E27FC236}">
                <a16:creationId xmlns:a16="http://schemas.microsoft.com/office/drawing/2014/main" id="{D98E2E22-8A2C-DED4-0606-C80426683A2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10676" y="5511800"/>
            <a:ext cx="1163723" cy="690748"/>
          </a:xfrm>
          <a:prstGeom prst="rect">
            <a:avLst/>
          </a:prstGeom>
        </p:spPr>
      </p:pic>
    </p:spTree>
    <p:extLst>
      <p:ext uri="{BB962C8B-B14F-4D97-AF65-F5344CB8AC3E}">
        <p14:creationId xmlns:p14="http://schemas.microsoft.com/office/powerpoint/2010/main" val="29469574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2.pn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40"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2.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3.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38A85AF-2B54-42E3-B7FF-9C5CC29D56A4}"/>
              </a:ext>
            </a:extLst>
          </p:cNvPr>
          <p:cNvSpPr>
            <a:spLocks noGrp="1"/>
          </p:cNvSpPr>
          <p:nvPr>
            <p:ph type="title"/>
          </p:nvPr>
        </p:nvSpPr>
        <p:spPr>
          <a:xfrm>
            <a:off x="838200" y="480709"/>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A2F25152-F590-44DF-932C-D5BC428A0620}"/>
              </a:ext>
            </a:extLst>
          </p:cNvPr>
          <p:cNvSpPr>
            <a:spLocks noGrp="1"/>
          </p:cNvSpPr>
          <p:nvPr>
            <p:ph type="body" idx="1"/>
          </p:nvPr>
        </p:nvSpPr>
        <p:spPr>
          <a:xfrm>
            <a:off x="838200" y="1825625"/>
            <a:ext cx="10515600" cy="3832907"/>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p:txBody>
      </p:sp>
      <p:sp>
        <p:nvSpPr>
          <p:cNvPr id="6" name="Espace réservé du numéro de diapositive 5">
            <a:extLst>
              <a:ext uri="{FF2B5EF4-FFF2-40B4-BE49-F238E27FC236}">
                <a16:creationId xmlns:a16="http://schemas.microsoft.com/office/drawing/2014/main" id="{20555530-66EC-476D-81AC-3B293E1A66C8}"/>
              </a:ext>
            </a:extLst>
          </p:cNvPr>
          <p:cNvSpPr>
            <a:spLocks noGrp="1"/>
          </p:cNvSpPr>
          <p:nvPr>
            <p:ph type="sldNum" sz="quarter" idx="4"/>
          </p:nvPr>
        </p:nvSpPr>
        <p:spPr>
          <a:xfrm>
            <a:off x="10549247" y="6305797"/>
            <a:ext cx="802975" cy="295725"/>
          </a:xfrm>
          <a:prstGeom prst="rect">
            <a:avLst/>
          </a:prstGeom>
          <a:effectLst>
            <a:reflection endPos="0" dist="50800" dir="5400000" sy="-100000" algn="bl" rotWithShape="0"/>
          </a:effectLst>
        </p:spPr>
        <p:txBody>
          <a:bodyPr vert="horz" lIns="91440" tIns="45720" rIns="91440" bIns="45720" rtlCol="0" anchor="ctr"/>
          <a:lstStyle>
            <a:lvl1pPr algn="r">
              <a:defRPr sz="1400" b="0" i="0">
                <a:solidFill>
                  <a:schemeClr val="bg1">
                    <a:lumMod val="50000"/>
                  </a:schemeClr>
                </a:solidFill>
                <a:latin typeface="Avenir Book" panose="02000503020000020003" pitchFamily="2" charset="0"/>
              </a:defRPr>
            </a:lvl1pPr>
          </a:lstStyle>
          <a:p>
            <a:fld id="{141B9BFE-3C81-4D75-B42C-61ABDB6EFE08}" type="slidenum">
              <a:rPr lang="fr-FR" smtClean="0"/>
              <a:pPr/>
              <a:t>‹N°›</a:t>
            </a:fld>
            <a:endParaRPr lang="fr-FR" dirty="0"/>
          </a:p>
        </p:txBody>
      </p:sp>
      <p:grpSp>
        <p:nvGrpSpPr>
          <p:cNvPr id="16" name="Groupe 15">
            <a:extLst>
              <a:ext uri="{FF2B5EF4-FFF2-40B4-BE49-F238E27FC236}">
                <a16:creationId xmlns:a16="http://schemas.microsoft.com/office/drawing/2014/main" id="{30CFF926-88F7-4878-9B50-3904591317F7}"/>
              </a:ext>
            </a:extLst>
          </p:cNvPr>
          <p:cNvGrpSpPr/>
          <p:nvPr userDrawn="1"/>
        </p:nvGrpSpPr>
        <p:grpSpPr>
          <a:xfrm rot="5400000">
            <a:off x="-3375561" y="3375561"/>
            <a:ext cx="6858000" cy="106878"/>
            <a:chOff x="-508" y="1493049"/>
            <a:chExt cx="9144508" cy="45838"/>
          </a:xfrm>
        </p:grpSpPr>
        <p:sp>
          <p:nvSpPr>
            <p:cNvPr id="17" name="Rectangle 16">
              <a:extLst>
                <a:ext uri="{FF2B5EF4-FFF2-40B4-BE49-F238E27FC236}">
                  <a16:creationId xmlns:a16="http://schemas.microsoft.com/office/drawing/2014/main" id="{A74AE616-29F8-4451-AF34-C10101EE8EED}"/>
                </a:ext>
              </a:extLst>
            </p:cNvPr>
            <p:cNvSpPr/>
            <p:nvPr/>
          </p:nvSpPr>
          <p:spPr>
            <a:xfrm>
              <a:off x="-508" y="1493049"/>
              <a:ext cx="9144508" cy="45719"/>
            </a:xfrm>
            <a:prstGeom prst="rect">
              <a:avLst/>
            </a:prstGeom>
            <a:solidFill>
              <a:srgbClr val="218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23C8F25D-89AD-4640-8C02-3931313D3F65}"/>
                </a:ext>
              </a:extLst>
            </p:cNvPr>
            <p:cNvSpPr/>
            <p:nvPr/>
          </p:nvSpPr>
          <p:spPr>
            <a:xfrm>
              <a:off x="1223628" y="1493167"/>
              <a:ext cx="1224136" cy="45719"/>
            </a:xfrm>
            <a:prstGeom prst="rect">
              <a:avLst/>
            </a:prstGeom>
            <a:solidFill>
              <a:srgbClr val="FF9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051A0EF1-26F7-4E71-8634-D1565D29E9D7}"/>
                </a:ext>
              </a:extLst>
            </p:cNvPr>
            <p:cNvSpPr/>
            <p:nvPr/>
          </p:nvSpPr>
          <p:spPr>
            <a:xfrm>
              <a:off x="-508" y="1493168"/>
              <a:ext cx="1224136" cy="45719"/>
            </a:xfrm>
            <a:prstGeom prst="rect">
              <a:avLst/>
            </a:prstGeom>
            <a:solidFill>
              <a:srgbClr val="F20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8C8EF3CD-241B-4121-9DC4-A53FBB14EAE9}"/>
                </a:ext>
              </a:extLst>
            </p:cNvPr>
            <p:cNvSpPr/>
            <p:nvPr/>
          </p:nvSpPr>
          <p:spPr>
            <a:xfrm>
              <a:off x="7919864" y="1493168"/>
              <a:ext cx="1224136" cy="45719"/>
            </a:xfrm>
            <a:prstGeom prst="rect">
              <a:avLst/>
            </a:prstGeom>
            <a:solidFill>
              <a:srgbClr val="81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2" name="Image 11">
            <a:extLst>
              <a:ext uri="{FF2B5EF4-FFF2-40B4-BE49-F238E27FC236}">
                <a16:creationId xmlns:a16="http://schemas.microsoft.com/office/drawing/2014/main" id="{B64F0059-AA55-492F-8254-F7DF69362B4D}"/>
              </a:ext>
            </a:extLst>
          </p:cNvPr>
          <p:cNvPicPr>
            <a:picLocks noChangeAspect="1"/>
          </p:cNvPicPr>
          <p:nvPr userDrawn="1"/>
        </p:nvPicPr>
        <p:blipFill>
          <a:blip r:embed="rId38" cstate="print">
            <a:extLst>
              <a:ext uri="{28A0092B-C50C-407E-A947-70E740481C1C}">
                <a14:useLocalDpi xmlns:a14="http://schemas.microsoft.com/office/drawing/2010/main"/>
              </a:ext>
            </a:extLst>
          </a:blip>
          <a:stretch>
            <a:fillRect/>
          </a:stretch>
        </p:blipFill>
        <p:spPr>
          <a:xfrm>
            <a:off x="839778" y="6204899"/>
            <a:ext cx="802975" cy="476620"/>
          </a:xfrm>
          <a:prstGeom prst="rect">
            <a:avLst/>
          </a:prstGeom>
        </p:spPr>
      </p:pic>
    </p:spTree>
    <p:extLst>
      <p:ext uri="{BB962C8B-B14F-4D97-AF65-F5344CB8AC3E}">
        <p14:creationId xmlns:p14="http://schemas.microsoft.com/office/powerpoint/2010/main" val="2635484252"/>
      </p:ext>
    </p:extLst>
  </p:cSld>
  <p:clrMap bg1="lt1" tx1="dk1" bg2="lt2" tx2="dk2" accent1="accent1" accent2="accent2" accent3="accent3" accent4="accent4" accent5="accent5" accent6="accent6" hlink="hlink" folHlink="folHlink"/>
  <p:sldLayoutIdLst>
    <p:sldLayoutId id="2147483675" r:id="rId1"/>
    <p:sldLayoutId id="2147483702" r:id="rId2"/>
    <p:sldLayoutId id="2147483662" r:id="rId3"/>
    <p:sldLayoutId id="2147483684" r:id="rId4"/>
    <p:sldLayoutId id="2147483704" r:id="rId5"/>
    <p:sldLayoutId id="2147483651" r:id="rId6"/>
    <p:sldLayoutId id="2147483673" r:id="rId7"/>
    <p:sldLayoutId id="2147483682" r:id="rId8"/>
    <p:sldLayoutId id="2147483705" r:id="rId9"/>
    <p:sldLayoutId id="2147483674" r:id="rId10"/>
    <p:sldLayoutId id="2147483698" r:id="rId11"/>
    <p:sldLayoutId id="2147483696" r:id="rId12"/>
    <p:sldLayoutId id="2147483697" r:id="rId13"/>
    <p:sldLayoutId id="2147483670" r:id="rId14"/>
    <p:sldLayoutId id="2147483693" r:id="rId15"/>
    <p:sldLayoutId id="2147483730" r:id="rId16"/>
    <p:sldLayoutId id="2147483667" r:id="rId17"/>
    <p:sldLayoutId id="2147483690" r:id="rId18"/>
    <p:sldLayoutId id="2147483689" r:id="rId19"/>
    <p:sldLayoutId id="2147483685" r:id="rId20"/>
    <p:sldLayoutId id="2147483691" r:id="rId21"/>
    <p:sldLayoutId id="2147483652" r:id="rId22"/>
    <p:sldLayoutId id="2147483671" r:id="rId23"/>
    <p:sldLayoutId id="2147483669" r:id="rId24"/>
    <p:sldLayoutId id="2147483701" r:id="rId25"/>
    <p:sldLayoutId id="2147483677" r:id="rId26"/>
    <p:sldLayoutId id="2147483678" r:id="rId27"/>
    <p:sldLayoutId id="2147483692" r:id="rId28"/>
    <p:sldLayoutId id="2147483700" r:id="rId29"/>
    <p:sldLayoutId id="2147483694" r:id="rId30"/>
    <p:sldLayoutId id="2147483681" r:id="rId31"/>
    <p:sldLayoutId id="2147483680" r:id="rId32"/>
    <p:sldLayoutId id="2147483688" r:id="rId33"/>
    <p:sldLayoutId id="2147483699" r:id="rId34"/>
    <p:sldLayoutId id="2147483663" r:id="rId35"/>
    <p:sldLayoutId id="2147483666" r:id="rId36"/>
  </p:sldLayoutIdLst>
  <p:hf hdr="0" ftr="0" dt="0"/>
  <p:txStyles>
    <p:titleStyle>
      <a:lvl1pPr algn="l" defTabSz="914400" rtl="0" eaLnBrk="1" latinLnBrk="0" hangingPunct="1">
        <a:lnSpc>
          <a:spcPct val="90000"/>
        </a:lnSpc>
        <a:spcBef>
          <a:spcPct val="0"/>
        </a:spcBef>
        <a:buNone/>
        <a:defRPr sz="4400" b="1" i="0" kern="1200">
          <a:solidFill>
            <a:schemeClr val="tx1"/>
          </a:solidFill>
          <a:latin typeface="Avenir Book" panose="02000503020000020003" pitchFamily="2" charset="0"/>
          <a:ea typeface="+mj-ea"/>
          <a:cs typeface="+mj-cs"/>
        </a:defRPr>
      </a:lvl1pPr>
    </p:titleStyle>
    <p:bodyStyle>
      <a:lvl1pPr marL="228600" indent="-228600" algn="l" defTabSz="914400" rtl="0" eaLnBrk="1" latinLnBrk="0" hangingPunct="1">
        <a:lnSpc>
          <a:spcPct val="90000"/>
        </a:lnSpc>
        <a:spcBef>
          <a:spcPts val="1000"/>
        </a:spcBef>
        <a:buSzPct val="75000"/>
        <a:buFontTx/>
        <a:buBlip>
          <a:blip r:embed="rId39"/>
        </a:buBlip>
        <a:defRPr sz="2000" b="0" i="0" kern="1200">
          <a:solidFill>
            <a:schemeClr val="bg1">
              <a:lumMod val="10000"/>
            </a:schemeClr>
          </a:solidFill>
          <a:latin typeface="Avenir Book" panose="02000503020000020003" pitchFamily="2" charset="0"/>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800" b="0" i="0" kern="1200">
          <a:solidFill>
            <a:schemeClr val="bg1">
              <a:lumMod val="10000"/>
            </a:schemeClr>
          </a:solidFill>
          <a:latin typeface="Avenir Book"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lumMod val="10000"/>
            </a:schemeClr>
          </a:solidFill>
          <a:latin typeface="Avenir Book" panose="02000503020000020003" pitchFamily="2" charset="0"/>
          <a:ea typeface="+mn-ea"/>
          <a:cs typeface="+mn-cs"/>
        </a:defRPr>
      </a:lvl3pPr>
      <a:lvl4pPr marL="1600200" indent="-228600" algn="l" defTabSz="914400" rtl="0" eaLnBrk="1" latinLnBrk="0" hangingPunct="1">
        <a:lnSpc>
          <a:spcPct val="90000"/>
        </a:lnSpc>
        <a:spcBef>
          <a:spcPts val="500"/>
        </a:spcBef>
        <a:buFontTx/>
        <a:buBlip>
          <a:blip r:embed="rId40"/>
        </a:buBlip>
        <a:defRPr sz="1400" kern="1200">
          <a:solidFill>
            <a:schemeClr val="bg1">
              <a:lumMod val="10000"/>
            </a:schemeClr>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Courier New" panose="02070309020205020404" pitchFamily="49" charset="0"/>
        <a:buChar char="o"/>
        <a:defRPr sz="1200" kern="1200">
          <a:solidFill>
            <a:schemeClr val="bg1">
              <a:lumMod val="10000"/>
            </a:schemeClr>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CF73C642-AF68-E77D-CE76-6E44AD9DD2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6F9E683F-3E88-DD0B-72D9-319776BCB3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A466070-F53D-C563-358A-65C1BDAE72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FR"/>
          </a:p>
        </p:txBody>
      </p:sp>
      <p:sp>
        <p:nvSpPr>
          <p:cNvPr id="5" name="Espace réservé du pied de page 4">
            <a:extLst>
              <a:ext uri="{FF2B5EF4-FFF2-40B4-BE49-F238E27FC236}">
                <a16:creationId xmlns:a16="http://schemas.microsoft.com/office/drawing/2014/main" id="{2366A814-32FC-B795-1A2D-139F9F06F0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CD44F92B-6C90-8546-138A-BD3C628EED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ADBDA2-ECCB-1C41-9816-76DF2D957ACC}" type="slidenum">
              <a:rPr lang="fr-FR" smtClean="0"/>
              <a:t>‹N°›</a:t>
            </a:fld>
            <a:endParaRPr lang="fr-FR"/>
          </a:p>
        </p:txBody>
      </p:sp>
    </p:spTree>
    <p:extLst>
      <p:ext uri="{BB962C8B-B14F-4D97-AF65-F5344CB8AC3E}">
        <p14:creationId xmlns:p14="http://schemas.microsoft.com/office/powerpoint/2010/main" val="408324101"/>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E482045-2524-7181-7C6A-FBEDE92BCE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F5E9513B-0996-CAA4-904D-BD1D3AE12D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27BED1B-D342-5E8A-A515-FFA97F84D9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FR"/>
          </a:p>
        </p:txBody>
      </p:sp>
      <p:sp>
        <p:nvSpPr>
          <p:cNvPr id="5" name="Espace réservé du pied de page 4">
            <a:extLst>
              <a:ext uri="{FF2B5EF4-FFF2-40B4-BE49-F238E27FC236}">
                <a16:creationId xmlns:a16="http://schemas.microsoft.com/office/drawing/2014/main" id="{BB3CC8CE-4969-CDCB-7EF1-80B1A513EC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F11F405D-7A0D-7DC4-C175-22BA08E243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B18F22-8E5C-304C-AC28-3E6E885FDD62}" type="slidenum">
              <a:rPr lang="fr-FR" smtClean="0"/>
              <a:t>‹N°›</a:t>
            </a:fld>
            <a:endParaRPr lang="fr-FR"/>
          </a:p>
        </p:txBody>
      </p:sp>
    </p:spTree>
    <p:extLst>
      <p:ext uri="{BB962C8B-B14F-4D97-AF65-F5344CB8AC3E}">
        <p14:creationId xmlns:p14="http://schemas.microsoft.com/office/powerpoint/2010/main" val="461800316"/>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tiff"/><Relationship Id="rId1" Type="http://schemas.openxmlformats.org/officeDocument/2006/relationships/slideLayout" Target="../slideLayouts/slideLayout11.xml"/><Relationship Id="rId5" Type="http://schemas.openxmlformats.org/officeDocument/2006/relationships/image" Target="../media/image31.tiff"/><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34.png"/><Relationship Id="rId7" Type="http://schemas.openxmlformats.org/officeDocument/2006/relationships/image" Target="../media/image38.jpg"/><Relationship Id="rId2" Type="http://schemas.openxmlformats.org/officeDocument/2006/relationships/image" Target="../media/image33.png"/><Relationship Id="rId1" Type="http://schemas.openxmlformats.org/officeDocument/2006/relationships/slideLayout" Target="../slideLayouts/slideLayout1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1.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55.jpeg"/><Relationship Id="rId3" Type="http://schemas.openxmlformats.org/officeDocument/2006/relationships/image" Target="../media/image45.emf"/><Relationship Id="rId7" Type="http://schemas.openxmlformats.org/officeDocument/2006/relationships/image" Target="../media/image49.jpeg"/><Relationship Id="rId12" Type="http://schemas.openxmlformats.org/officeDocument/2006/relationships/image" Target="../media/image54.png"/><Relationship Id="rId2" Type="http://schemas.openxmlformats.org/officeDocument/2006/relationships/image" Target="../media/image44.jpeg"/><Relationship Id="rId16" Type="http://schemas.openxmlformats.org/officeDocument/2006/relationships/image" Target="../media/image58.jpeg"/><Relationship Id="rId1" Type="http://schemas.openxmlformats.org/officeDocument/2006/relationships/slideLayout" Target="../slideLayouts/slideLayout11.xml"/><Relationship Id="rId6" Type="http://schemas.openxmlformats.org/officeDocument/2006/relationships/image" Target="../media/image48.jpeg"/><Relationship Id="rId11" Type="http://schemas.openxmlformats.org/officeDocument/2006/relationships/image" Target="../media/image53.jpeg"/><Relationship Id="rId5" Type="http://schemas.openxmlformats.org/officeDocument/2006/relationships/image" Target="../media/image47.jpeg"/><Relationship Id="rId15" Type="http://schemas.openxmlformats.org/officeDocument/2006/relationships/image" Target="../media/image57.jpeg"/><Relationship Id="rId10" Type="http://schemas.openxmlformats.org/officeDocument/2006/relationships/image" Target="../media/image52.png"/><Relationship Id="rId4" Type="http://schemas.openxmlformats.org/officeDocument/2006/relationships/image" Target="../media/image46.jpeg"/><Relationship Id="rId9" Type="http://schemas.openxmlformats.org/officeDocument/2006/relationships/image" Target="../media/image51.png"/><Relationship Id="rId14" Type="http://schemas.openxmlformats.org/officeDocument/2006/relationships/image" Target="../media/image56.jpeg"/></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0.png"/><Relationship Id="rId7" Type="http://schemas.openxmlformats.org/officeDocument/2006/relationships/image" Target="../media/image63.png"/><Relationship Id="rId2" Type="http://schemas.openxmlformats.org/officeDocument/2006/relationships/image" Target="../media/image59.png"/><Relationship Id="rId1" Type="http://schemas.openxmlformats.org/officeDocument/2006/relationships/slideLayout" Target="../slideLayouts/slideLayout11.xml"/><Relationship Id="rId6" Type="http://schemas.openxmlformats.org/officeDocument/2006/relationships/image" Target="../media/image62.png"/><Relationship Id="rId5" Type="http://schemas.openxmlformats.org/officeDocument/2006/relationships/image" Target="../media/image61.jp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4.png"/><Relationship Id="rId1" Type="http://schemas.openxmlformats.org/officeDocument/2006/relationships/slideLayout" Target="../slideLayouts/slideLayout1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36.xml"/><Relationship Id="rId5" Type="http://schemas.openxmlformats.org/officeDocument/2006/relationships/image" Target="../media/image76.jpg"/><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1.xml"/><Relationship Id="rId5" Type="http://schemas.openxmlformats.org/officeDocument/2006/relationships/image" Target="../media/image17.png"/><Relationship Id="rId4" Type="http://schemas.openxmlformats.org/officeDocument/2006/relationships/image" Target="../media/image16.jpe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tiff"/><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tiff"/><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ZoneTexte 12">
            <a:extLst>
              <a:ext uri="{FF2B5EF4-FFF2-40B4-BE49-F238E27FC236}">
                <a16:creationId xmlns:a16="http://schemas.microsoft.com/office/drawing/2014/main" id="{E91FBF46-FAFC-01DC-62CE-5B2DCD21F677}"/>
              </a:ext>
            </a:extLst>
          </p:cNvPr>
          <p:cNvSpPr txBox="1"/>
          <p:nvPr/>
        </p:nvSpPr>
        <p:spPr>
          <a:xfrm>
            <a:off x="7000389" y="140164"/>
            <a:ext cx="5191611" cy="3344442"/>
          </a:xfrm>
          <a:prstGeom prst="rect">
            <a:avLst/>
          </a:prstGeom>
          <a:noFill/>
        </p:spPr>
        <p:txBody>
          <a:bodyPr wrap="square">
            <a:spAutoFit/>
          </a:bodyPr>
          <a:lstStyle/>
          <a:p>
            <a:pPr algn="ctr">
              <a:lnSpc>
                <a:spcPct val="150000"/>
              </a:lnSpc>
            </a:pPr>
            <a:r>
              <a:rPr lang="fr-FR" sz="3600" dirty="0">
                <a:solidFill>
                  <a:schemeClr val="bg1"/>
                </a:solidFill>
                <a:latin typeface="Avenir Medium" panose="02000503020000020003" pitchFamily="2" charset="0"/>
              </a:rPr>
              <a:t>Valorisation de métaux extraits des sols </a:t>
            </a:r>
          </a:p>
          <a:p>
            <a:pPr algn="ctr">
              <a:lnSpc>
                <a:spcPct val="150000"/>
              </a:lnSpc>
            </a:pPr>
            <a:r>
              <a:rPr lang="fr-FR" sz="3600" dirty="0">
                <a:solidFill>
                  <a:schemeClr val="bg1"/>
                </a:solidFill>
                <a:latin typeface="Avenir Medium" panose="02000503020000020003" pitchFamily="2" charset="0"/>
              </a:rPr>
              <a:t>par des plantes : </a:t>
            </a:r>
          </a:p>
          <a:p>
            <a:pPr algn="ctr">
              <a:lnSpc>
                <a:spcPct val="150000"/>
              </a:lnSpc>
            </a:pPr>
            <a:r>
              <a:rPr lang="fr-FR" sz="3600" dirty="0">
                <a:solidFill>
                  <a:schemeClr val="bg1"/>
                </a:solidFill>
                <a:latin typeface="Avenir Medium" panose="02000503020000020003" pitchFamily="2" charset="0"/>
              </a:rPr>
              <a:t>la filière agromine</a:t>
            </a:r>
          </a:p>
        </p:txBody>
      </p:sp>
      <p:pic>
        <p:nvPicPr>
          <p:cNvPr id="3" name="Image 2">
            <a:extLst>
              <a:ext uri="{FF2B5EF4-FFF2-40B4-BE49-F238E27FC236}">
                <a16:creationId xmlns:a16="http://schemas.microsoft.com/office/drawing/2014/main" id="{11B2EA4A-6551-AC0F-8CFB-E135E55D6708}"/>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0" y="0"/>
            <a:ext cx="3390296" cy="6858000"/>
          </a:xfrm>
          <a:prstGeom prst="rect">
            <a:avLst/>
          </a:prstGeom>
        </p:spPr>
      </p:pic>
      <p:sp>
        <p:nvSpPr>
          <p:cNvPr id="8" name="Ellipse 7">
            <a:extLst>
              <a:ext uri="{FF2B5EF4-FFF2-40B4-BE49-F238E27FC236}">
                <a16:creationId xmlns:a16="http://schemas.microsoft.com/office/drawing/2014/main" id="{480F7412-A2EF-D7EE-EB37-B35D68FBE410}"/>
              </a:ext>
            </a:extLst>
          </p:cNvPr>
          <p:cNvSpPr/>
          <p:nvPr/>
        </p:nvSpPr>
        <p:spPr bwMode="auto">
          <a:xfrm>
            <a:off x="4286738" y="875534"/>
            <a:ext cx="904875" cy="904875"/>
          </a:xfrm>
          <a:prstGeom prst="ellipse">
            <a:avLst/>
          </a:prstGeom>
          <a:blipFill dpi="0" rotWithShape="1">
            <a:blip r:embed="rId3" cstate="print">
              <a:extLst>
                <a:ext uri="{28A0092B-C50C-407E-A947-70E740481C1C}">
                  <a14:useLocalDpi xmlns:a14="http://schemas.microsoft.com/office/drawing/2010/main"/>
                </a:ext>
              </a:extLst>
            </a:blip>
            <a:srcRect/>
            <a:stretch>
              <a:fillRect/>
            </a:stretch>
          </a:blip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9" name="Ellipse 8">
            <a:extLst>
              <a:ext uri="{FF2B5EF4-FFF2-40B4-BE49-F238E27FC236}">
                <a16:creationId xmlns:a16="http://schemas.microsoft.com/office/drawing/2014/main" id="{40BAB4F9-4410-331C-4D2F-5B80C2D070E0}"/>
              </a:ext>
            </a:extLst>
          </p:cNvPr>
          <p:cNvSpPr/>
          <p:nvPr/>
        </p:nvSpPr>
        <p:spPr bwMode="auto">
          <a:xfrm>
            <a:off x="5482419" y="1933858"/>
            <a:ext cx="904875" cy="904875"/>
          </a:xfrm>
          <a:prstGeom prst="ellipse">
            <a:avLst/>
          </a:prstGeom>
          <a:blipFill dpi="0" rotWithShape="1">
            <a:blip r:embed="rId4" cstate="print">
              <a:extLst>
                <a:ext uri="{28A0092B-C50C-407E-A947-70E740481C1C}">
                  <a14:useLocalDpi xmlns:a14="http://schemas.microsoft.com/office/drawing/2010/main"/>
                </a:ext>
              </a:extLst>
            </a:blip>
            <a:srcRect/>
            <a:stretch>
              <a:fillRect/>
            </a:stretch>
          </a:blip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1" name="Ellipse 10">
            <a:extLst>
              <a:ext uri="{FF2B5EF4-FFF2-40B4-BE49-F238E27FC236}">
                <a16:creationId xmlns:a16="http://schemas.microsoft.com/office/drawing/2014/main" id="{A9676999-0DBC-04F9-2A58-92748B22CD36}"/>
              </a:ext>
            </a:extLst>
          </p:cNvPr>
          <p:cNvSpPr/>
          <p:nvPr/>
        </p:nvSpPr>
        <p:spPr bwMode="auto">
          <a:xfrm>
            <a:off x="5482419" y="4077236"/>
            <a:ext cx="904875" cy="904875"/>
          </a:xfrm>
          <a:prstGeom prst="ellipse">
            <a:avLst/>
          </a:prstGeom>
          <a:blipFill dpi="0" rotWithShape="1">
            <a:blip r:embed="rId5" cstate="print">
              <a:extLst>
                <a:ext uri="{28A0092B-C50C-407E-A947-70E740481C1C}">
                  <a14:useLocalDpi xmlns:a14="http://schemas.microsoft.com/office/drawing/2010/main"/>
                </a:ext>
              </a:extLst>
            </a:blip>
            <a:srcRect/>
            <a:stretch>
              <a:fillRect/>
            </a:stretch>
          </a:blip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4" name="Ellipse 13">
            <a:extLst>
              <a:ext uri="{FF2B5EF4-FFF2-40B4-BE49-F238E27FC236}">
                <a16:creationId xmlns:a16="http://schemas.microsoft.com/office/drawing/2014/main" id="{0F0D5230-57B3-6615-6054-FDD5C33FB859}"/>
              </a:ext>
            </a:extLst>
          </p:cNvPr>
          <p:cNvSpPr/>
          <p:nvPr/>
        </p:nvSpPr>
        <p:spPr bwMode="auto">
          <a:xfrm>
            <a:off x="4286738" y="3032169"/>
            <a:ext cx="904875" cy="904875"/>
          </a:xfrm>
          <a:prstGeom prst="ellipse">
            <a:avLst/>
          </a:prstGeom>
          <a:blipFill dpi="0" rotWithShape="1">
            <a:blip r:embed="rId6" cstate="print">
              <a:extLst>
                <a:ext uri="{28A0092B-C50C-407E-A947-70E740481C1C}">
                  <a14:useLocalDpi xmlns:a14="http://schemas.microsoft.com/office/drawing/2010/main"/>
                </a:ext>
              </a:extLst>
            </a:blip>
            <a:srcRect/>
            <a:stretch>
              <a:fillRect/>
            </a:stretch>
          </a:blip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5" name="Ellipse 14">
            <a:extLst>
              <a:ext uri="{FF2B5EF4-FFF2-40B4-BE49-F238E27FC236}">
                <a16:creationId xmlns:a16="http://schemas.microsoft.com/office/drawing/2014/main" id="{2137AF43-8E30-9B96-34A4-66F795B2159E}"/>
              </a:ext>
            </a:extLst>
          </p:cNvPr>
          <p:cNvSpPr/>
          <p:nvPr/>
        </p:nvSpPr>
        <p:spPr bwMode="auto">
          <a:xfrm>
            <a:off x="4286738" y="5188804"/>
            <a:ext cx="904875" cy="904875"/>
          </a:xfrm>
          <a:prstGeom prst="ellipse">
            <a:avLst/>
          </a:prstGeom>
          <a:blipFill dpi="0" rotWithShape="1">
            <a:blip r:embed="rId7" cstate="print">
              <a:extLst>
                <a:ext uri="{28A0092B-C50C-407E-A947-70E740481C1C}">
                  <a14:useLocalDpi xmlns:a14="http://schemas.microsoft.com/office/drawing/2010/main"/>
                </a:ext>
              </a:extLst>
            </a:blip>
            <a:srcRect/>
            <a:stretch>
              <a:fillRect/>
            </a:stretch>
          </a:blip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2" name="ZoneTexte 1">
            <a:extLst>
              <a:ext uri="{FF2B5EF4-FFF2-40B4-BE49-F238E27FC236}">
                <a16:creationId xmlns:a16="http://schemas.microsoft.com/office/drawing/2014/main" id="{EC7985FE-CF79-1361-2682-C357024C7DF7}"/>
              </a:ext>
            </a:extLst>
          </p:cNvPr>
          <p:cNvSpPr txBox="1"/>
          <p:nvPr/>
        </p:nvSpPr>
        <p:spPr>
          <a:xfrm>
            <a:off x="7308523" y="4819472"/>
            <a:ext cx="4662430" cy="369332"/>
          </a:xfrm>
          <a:prstGeom prst="rect">
            <a:avLst/>
          </a:prstGeom>
          <a:noFill/>
        </p:spPr>
        <p:txBody>
          <a:bodyPr wrap="none" rtlCol="0">
            <a:spAutoFit/>
          </a:bodyPr>
          <a:lstStyle/>
          <a:p>
            <a:pPr algn="l"/>
            <a:r>
              <a:rPr lang="fr-FR" dirty="0">
                <a:solidFill>
                  <a:schemeClr val="accent3"/>
                </a:solidFill>
              </a:rPr>
              <a:t>Académie Lorraine des Sciences – 18 mars 2026</a:t>
            </a:r>
          </a:p>
        </p:txBody>
      </p:sp>
      <p:sp>
        <p:nvSpPr>
          <p:cNvPr id="4" name="ZoneTexte 3">
            <a:extLst>
              <a:ext uri="{FF2B5EF4-FFF2-40B4-BE49-F238E27FC236}">
                <a16:creationId xmlns:a16="http://schemas.microsoft.com/office/drawing/2014/main" id="{CC509B5C-531E-E039-61E7-200C61E6AEB4}"/>
              </a:ext>
            </a:extLst>
          </p:cNvPr>
          <p:cNvSpPr txBox="1"/>
          <p:nvPr/>
        </p:nvSpPr>
        <p:spPr>
          <a:xfrm>
            <a:off x="7087476" y="3751896"/>
            <a:ext cx="5104524" cy="777777"/>
          </a:xfrm>
          <a:prstGeom prst="rect">
            <a:avLst/>
          </a:prstGeom>
          <a:noFill/>
        </p:spPr>
        <p:txBody>
          <a:bodyPr wrap="square">
            <a:spAutoFit/>
          </a:bodyPr>
          <a:lstStyle/>
          <a:p>
            <a:pPr algn="ctr">
              <a:lnSpc>
                <a:spcPct val="115000"/>
              </a:lnSpc>
              <a:spcAft>
                <a:spcPts val="1000"/>
              </a:spcAft>
            </a:pPr>
            <a:r>
              <a:rPr lang="fr-FR" b="1" dirty="0">
                <a:solidFill>
                  <a:schemeClr val="bg1"/>
                </a:solidFill>
                <a:effectLst/>
                <a:latin typeface="Avenir Book" panose="02000503020000020003" pitchFamily="2" charset="0"/>
                <a:ea typeface="Calibri" panose="020F0502020204030204" pitchFamily="34" charset="0"/>
                <a:cs typeface="Times New Roman" panose="02020603050405020304" pitchFamily="18" charset="0"/>
              </a:rPr>
              <a:t>Marie-Odile SIMONNOT</a:t>
            </a:r>
          </a:p>
          <a:p>
            <a:pPr algn="ctr">
              <a:lnSpc>
                <a:spcPct val="115000"/>
              </a:lnSpc>
              <a:spcAft>
                <a:spcPts val="1000"/>
              </a:spcAft>
            </a:pPr>
            <a:r>
              <a:rPr lang="fr-FR" sz="1400" b="1" dirty="0">
                <a:solidFill>
                  <a:schemeClr val="bg1"/>
                </a:solidFill>
                <a:latin typeface="Avenir Book" panose="02000503020000020003" pitchFamily="2" charset="0"/>
                <a:ea typeface="Calibri" panose="020F0502020204030204" pitchFamily="34" charset="0"/>
                <a:cs typeface="Times New Roman" panose="02020603050405020304" pitchFamily="18" charset="0"/>
              </a:rPr>
              <a:t>Baptiste LAUBIE, Jean Louis MOREL, Guillaume ECHEVARRIA</a:t>
            </a:r>
            <a:endParaRPr lang="fr-FR" sz="1400" dirty="0">
              <a:solidFill>
                <a:schemeClr val="bg1"/>
              </a:solidFill>
              <a:effectLst/>
              <a:latin typeface="Avenir Book" panose="02000503020000020003"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16648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8748C-66EA-52B6-343E-7AD25098DF9A}"/>
            </a:ext>
          </a:extLst>
        </p:cNvPr>
        <p:cNvGrpSpPr/>
        <p:nvPr/>
      </p:nvGrpSpPr>
      <p:grpSpPr>
        <a:xfrm>
          <a:off x="0" y="0"/>
          <a:ext cx="0" cy="0"/>
          <a:chOff x="0" y="0"/>
          <a:chExt cx="0" cy="0"/>
        </a:xfrm>
      </p:grpSpPr>
      <p:sp>
        <p:nvSpPr>
          <p:cNvPr id="12" name="Titre 11">
            <a:extLst>
              <a:ext uri="{FF2B5EF4-FFF2-40B4-BE49-F238E27FC236}">
                <a16:creationId xmlns:a16="http://schemas.microsoft.com/office/drawing/2014/main" id="{17C37087-DAC9-54AD-7835-5D33709BF599}"/>
              </a:ext>
            </a:extLst>
          </p:cNvPr>
          <p:cNvSpPr>
            <a:spLocks noGrp="1"/>
          </p:cNvSpPr>
          <p:nvPr>
            <p:ph type="title"/>
          </p:nvPr>
        </p:nvSpPr>
        <p:spPr/>
        <p:txBody>
          <a:bodyPr/>
          <a:lstStyle/>
          <a:p>
            <a:endParaRPr lang="fr-FR"/>
          </a:p>
        </p:txBody>
      </p:sp>
      <p:pic>
        <p:nvPicPr>
          <p:cNvPr id="14" name="Image 13">
            <a:extLst>
              <a:ext uri="{FF2B5EF4-FFF2-40B4-BE49-F238E27FC236}">
                <a16:creationId xmlns:a16="http://schemas.microsoft.com/office/drawing/2014/main" id="{2A39FA5E-A1CB-3D6D-FAD7-9EC65A79F2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313" y="93436"/>
            <a:ext cx="11928133" cy="6764564"/>
          </a:xfrm>
          <a:prstGeom prst="rect">
            <a:avLst/>
          </a:prstGeom>
        </p:spPr>
      </p:pic>
    </p:spTree>
    <p:extLst>
      <p:ext uri="{BB962C8B-B14F-4D97-AF65-F5344CB8AC3E}">
        <p14:creationId xmlns:p14="http://schemas.microsoft.com/office/powerpoint/2010/main" val="8366214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2CB3E9-22D8-B86A-09E9-C2EB94E1060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5BDE91D-9543-4F25-6648-AE98918B2C54}"/>
              </a:ext>
            </a:extLst>
          </p:cNvPr>
          <p:cNvSpPr>
            <a:spLocks noGrp="1"/>
          </p:cNvSpPr>
          <p:nvPr>
            <p:ph type="title"/>
          </p:nvPr>
        </p:nvSpPr>
        <p:spPr>
          <a:xfrm>
            <a:off x="435134" y="380482"/>
            <a:ext cx="10515600" cy="674991"/>
          </a:xfrm>
        </p:spPr>
        <p:txBody>
          <a:bodyPr/>
          <a:lstStyle/>
          <a:p>
            <a:r>
              <a:rPr lang="fr-FR" dirty="0"/>
              <a:t>Développement d’itinéraires agronomiques</a:t>
            </a:r>
          </a:p>
        </p:txBody>
      </p:sp>
      <p:sp>
        <p:nvSpPr>
          <p:cNvPr id="3" name="Espace réservé du numéro de diapositive 2">
            <a:extLst>
              <a:ext uri="{FF2B5EF4-FFF2-40B4-BE49-F238E27FC236}">
                <a16:creationId xmlns:a16="http://schemas.microsoft.com/office/drawing/2014/main" id="{6DD2F150-7772-5A3A-047F-A6FCA9A51641}"/>
              </a:ext>
            </a:extLst>
          </p:cNvPr>
          <p:cNvSpPr>
            <a:spLocks noGrp="1"/>
          </p:cNvSpPr>
          <p:nvPr>
            <p:ph type="sldNum" sz="quarter" idx="10"/>
          </p:nvPr>
        </p:nvSpPr>
        <p:spPr/>
        <p:txBody>
          <a:bodyPr/>
          <a:lstStyle/>
          <a:p>
            <a:fld id="{141B9BFE-3C81-4D75-B42C-61ABDB6EFE08}" type="slidenum">
              <a:rPr lang="fr-FR" smtClean="0"/>
              <a:pPr/>
              <a:t>11</a:t>
            </a:fld>
            <a:endParaRPr lang="fr-FR" dirty="0"/>
          </a:p>
        </p:txBody>
      </p:sp>
      <p:pic>
        <p:nvPicPr>
          <p:cNvPr id="5" name="Image 4">
            <a:extLst>
              <a:ext uri="{FF2B5EF4-FFF2-40B4-BE49-F238E27FC236}">
                <a16:creationId xmlns:a16="http://schemas.microsoft.com/office/drawing/2014/main" id="{5A91D50B-8FE1-2A8F-ACD0-6BEB4ED99E01}"/>
              </a:ext>
            </a:extLst>
          </p:cNvPr>
          <p:cNvPicPr>
            <a:picLocks noChangeAspect="1"/>
          </p:cNvPicPr>
          <p:nvPr/>
        </p:nvPicPr>
        <p:blipFill>
          <a:blip r:embed="rId2"/>
          <a:stretch>
            <a:fillRect/>
          </a:stretch>
        </p:blipFill>
        <p:spPr>
          <a:xfrm>
            <a:off x="565918" y="1820859"/>
            <a:ext cx="4254547" cy="1755373"/>
          </a:xfrm>
          <a:prstGeom prst="rect">
            <a:avLst/>
          </a:prstGeom>
        </p:spPr>
      </p:pic>
      <p:pic>
        <p:nvPicPr>
          <p:cNvPr id="12" name="Image 11">
            <a:extLst>
              <a:ext uri="{FF2B5EF4-FFF2-40B4-BE49-F238E27FC236}">
                <a16:creationId xmlns:a16="http://schemas.microsoft.com/office/drawing/2014/main" id="{82E52838-B579-6CC9-66A8-547825F2E59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02047" y="1192840"/>
            <a:ext cx="5027830" cy="2513915"/>
          </a:xfrm>
          <a:prstGeom prst="rect">
            <a:avLst/>
          </a:prstGeom>
        </p:spPr>
      </p:pic>
      <p:pic>
        <p:nvPicPr>
          <p:cNvPr id="13" name="Image 2" descr="PICT0358.JPG">
            <a:extLst>
              <a:ext uri="{FF2B5EF4-FFF2-40B4-BE49-F238E27FC236}">
                <a16:creationId xmlns:a16="http://schemas.microsoft.com/office/drawing/2014/main" id="{33E5F5D7-566A-6506-133A-879E7934557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717098" y="4102923"/>
            <a:ext cx="4254546" cy="24554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ZoneTexte 13">
            <a:extLst>
              <a:ext uri="{FF2B5EF4-FFF2-40B4-BE49-F238E27FC236}">
                <a16:creationId xmlns:a16="http://schemas.microsoft.com/office/drawing/2014/main" id="{1A415E6C-79C3-4199-61F1-59B24A4C4CDD}"/>
              </a:ext>
            </a:extLst>
          </p:cNvPr>
          <p:cNvSpPr txBox="1"/>
          <p:nvPr/>
        </p:nvSpPr>
        <p:spPr>
          <a:xfrm>
            <a:off x="1212808" y="5779599"/>
            <a:ext cx="2534476" cy="646331"/>
          </a:xfrm>
          <a:prstGeom prst="rect">
            <a:avLst/>
          </a:prstGeom>
          <a:noFill/>
        </p:spPr>
        <p:txBody>
          <a:bodyPr wrap="none" rtlCol="0">
            <a:spAutoFit/>
          </a:bodyPr>
          <a:lstStyle/>
          <a:p>
            <a:pPr algn="ctr"/>
            <a:r>
              <a:rPr lang="fr-FR" b="1" i="1" dirty="0" err="1">
                <a:solidFill>
                  <a:schemeClr val="bg1"/>
                </a:solidFill>
              </a:rPr>
              <a:t>Odontarrhena</a:t>
            </a:r>
            <a:r>
              <a:rPr lang="fr-FR" b="1" i="1" dirty="0">
                <a:solidFill>
                  <a:schemeClr val="bg1"/>
                </a:solidFill>
              </a:rPr>
              <a:t> chalcidica</a:t>
            </a:r>
            <a:endParaRPr lang="fr-FR" b="1" dirty="0">
              <a:solidFill>
                <a:schemeClr val="bg1"/>
              </a:solidFill>
            </a:endParaRPr>
          </a:p>
          <a:p>
            <a:pPr algn="ctr"/>
            <a:r>
              <a:rPr lang="fr-FR" b="1" dirty="0">
                <a:solidFill>
                  <a:schemeClr val="bg1"/>
                </a:solidFill>
              </a:rPr>
              <a:t>150 kg Ni par ha</a:t>
            </a:r>
          </a:p>
        </p:txBody>
      </p:sp>
      <p:sp>
        <p:nvSpPr>
          <p:cNvPr id="37" name="ZoneTexte 36">
            <a:extLst>
              <a:ext uri="{FF2B5EF4-FFF2-40B4-BE49-F238E27FC236}">
                <a16:creationId xmlns:a16="http://schemas.microsoft.com/office/drawing/2014/main" id="{4B586266-E616-4203-09EB-38E315A7B395}"/>
              </a:ext>
            </a:extLst>
          </p:cNvPr>
          <p:cNvSpPr txBox="1"/>
          <p:nvPr/>
        </p:nvSpPr>
        <p:spPr>
          <a:xfrm>
            <a:off x="3786704" y="6132791"/>
            <a:ext cx="970137" cy="307777"/>
          </a:xfrm>
          <a:prstGeom prst="rect">
            <a:avLst/>
          </a:prstGeom>
          <a:noFill/>
        </p:spPr>
        <p:txBody>
          <a:bodyPr wrap="none" rtlCol="0">
            <a:spAutoFit/>
          </a:bodyPr>
          <a:lstStyle/>
          <a:p>
            <a:r>
              <a:rPr lang="fr-FR" sz="1400" dirty="0">
                <a:solidFill>
                  <a:schemeClr val="bg1"/>
                </a:solidFill>
              </a:rPr>
              <a:t>2005-2010</a:t>
            </a:r>
          </a:p>
        </p:txBody>
      </p:sp>
      <p:pic>
        <p:nvPicPr>
          <p:cNvPr id="38" name="Image 37">
            <a:extLst>
              <a:ext uri="{FF2B5EF4-FFF2-40B4-BE49-F238E27FC236}">
                <a16:creationId xmlns:a16="http://schemas.microsoft.com/office/drawing/2014/main" id="{8F725D39-EE45-BF6E-B1D9-C56E2B0189B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968872" y="3901522"/>
            <a:ext cx="3600001" cy="2700000"/>
          </a:xfrm>
          <a:prstGeom prst="rect">
            <a:avLst/>
          </a:prstGeom>
        </p:spPr>
      </p:pic>
      <p:sp>
        <p:nvSpPr>
          <p:cNvPr id="39" name="ZoneTexte 38">
            <a:extLst>
              <a:ext uri="{FF2B5EF4-FFF2-40B4-BE49-F238E27FC236}">
                <a16:creationId xmlns:a16="http://schemas.microsoft.com/office/drawing/2014/main" id="{A553E080-69B6-FE56-C8E9-68929E14767A}"/>
              </a:ext>
            </a:extLst>
          </p:cNvPr>
          <p:cNvSpPr txBox="1"/>
          <p:nvPr/>
        </p:nvSpPr>
        <p:spPr>
          <a:xfrm>
            <a:off x="7551241" y="5765858"/>
            <a:ext cx="2584618" cy="646331"/>
          </a:xfrm>
          <a:prstGeom prst="rect">
            <a:avLst/>
          </a:prstGeom>
          <a:noFill/>
        </p:spPr>
        <p:txBody>
          <a:bodyPr wrap="none" rtlCol="0">
            <a:spAutoFit/>
          </a:bodyPr>
          <a:lstStyle/>
          <a:p>
            <a:pPr algn="ctr"/>
            <a:r>
              <a:rPr lang="fr-FR" b="1" i="1" dirty="0">
                <a:solidFill>
                  <a:schemeClr val="bg1"/>
                </a:solidFill>
              </a:rPr>
              <a:t>Phyllanthus </a:t>
            </a:r>
            <a:r>
              <a:rPr lang="fr-FR" b="1" i="1" dirty="0" err="1">
                <a:solidFill>
                  <a:schemeClr val="bg1"/>
                </a:solidFill>
              </a:rPr>
              <a:t>rufuschaneyi</a:t>
            </a:r>
            <a:endParaRPr lang="fr-FR" b="1" i="1" dirty="0">
              <a:solidFill>
                <a:schemeClr val="bg1"/>
              </a:solidFill>
            </a:endParaRPr>
          </a:p>
          <a:p>
            <a:pPr algn="ctr"/>
            <a:r>
              <a:rPr lang="fr-FR" b="1" dirty="0">
                <a:solidFill>
                  <a:schemeClr val="bg1"/>
                </a:solidFill>
              </a:rPr>
              <a:t>250 kg Ni par ha</a:t>
            </a:r>
          </a:p>
        </p:txBody>
      </p:sp>
      <p:sp>
        <p:nvSpPr>
          <p:cNvPr id="42" name="ZoneTexte 41">
            <a:extLst>
              <a:ext uri="{FF2B5EF4-FFF2-40B4-BE49-F238E27FC236}">
                <a16:creationId xmlns:a16="http://schemas.microsoft.com/office/drawing/2014/main" id="{1B4C4A65-491B-C062-2FD3-A26ADF330A1E}"/>
              </a:ext>
            </a:extLst>
          </p:cNvPr>
          <p:cNvSpPr txBox="1"/>
          <p:nvPr/>
        </p:nvSpPr>
        <p:spPr>
          <a:xfrm>
            <a:off x="502101" y="1220553"/>
            <a:ext cx="4469543" cy="36933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b="1" i="0" u="none" strike="noStrike" kern="0" cap="none" spc="0" normalizeH="0" baseline="0" noProof="0" dirty="0">
                <a:ln>
                  <a:noFill/>
                </a:ln>
                <a:solidFill>
                  <a:schemeClr val="tx2"/>
                </a:solidFill>
                <a:effectLst/>
                <a:uLnTx/>
                <a:uFillTx/>
                <a:ea typeface="PMingLiU" panose="02020500000000000000" pitchFamily="18" charset="-120"/>
                <a:cs typeface="cmr12"/>
              </a:rPr>
              <a:t>Du laboratoire à la pépinière, puis au champ</a:t>
            </a:r>
          </a:p>
        </p:txBody>
      </p:sp>
      <p:sp>
        <p:nvSpPr>
          <p:cNvPr id="43" name="ZoneTexte 42">
            <a:extLst>
              <a:ext uri="{FF2B5EF4-FFF2-40B4-BE49-F238E27FC236}">
                <a16:creationId xmlns:a16="http://schemas.microsoft.com/office/drawing/2014/main" id="{AAD73718-5B79-9FD2-5C5F-4D30A844C92B}"/>
              </a:ext>
            </a:extLst>
          </p:cNvPr>
          <p:cNvSpPr txBox="1"/>
          <p:nvPr/>
        </p:nvSpPr>
        <p:spPr>
          <a:xfrm>
            <a:off x="2074573" y="3421871"/>
            <a:ext cx="4469543" cy="307777"/>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400" b="1" i="0" u="none" strike="noStrike" kern="0" cap="none" spc="0" normalizeH="0" baseline="0" noProof="0" dirty="0">
                <a:ln>
                  <a:noFill/>
                </a:ln>
                <a:solidFill>
                  <a:schemeClr val="tx2"/>
                </a:solidFill>
                <a:effectLst/>
                <a:uLnTx/>
                <a:uFillTx/>
                <a:ea typeface="PMingLiU" panose="02020500000000000000" pitchFamily="18" charset="-120"/>
                <a:cs typeface="cmr12"/>
              </a:rPr>
              <a:t>Laboratoire Sols et Environnement</a:t>
            </a:r>
          </a:p>
        </p:txBody>
      </p:sp>
      <p:sp>
        <p:nvSpPr>
          <p:cNvPr id="44" name="ZoneTexte 43">
            <a:extLst>
              <a:ext uri="{FF2B5EF4-FFF2-40B4-BE49-F238E27FC236}">
                <a16:creationId xmlns:a16="http://schemas.microsoft.com/office/drawing/2014/main" id="{256E5F27-447B-71FC-B31E-6C1E80079338}"/>
              </a:ext>
            </a:extLst>
          </p:cNvPr>
          <p:cNvSpPr txBox="1"/>
          <p:nvPr/>
        </p:nvSpPr>
        <p:spPr>
          <a:xfrm>
            <a:off x="6202047" y="3727752"/>
            <a:ext cx="5027830" cy="307777"/>
          </a:xfrm>
          <a:prstGeom prst="rect">
            <a:avLst/>
          </a:prstGeom>
          <a:noFill/>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fr-FR" sz="1400" b="1" i="0" u="none" strike="noStrike" kern="0" cap="none" spc="0" normalizeH="0" baseline="0" noProof="0" dirty="0" err="1">
                <a:ln>
                  <a:noFill/>
                </a:ln>
                <a:solidFill>
                  <a:schemeClr val="tx2"/>
                </a:solidFill>
                <a:effectLst/>
                <a:uLnTx/>
                <a:uFillTx/>
                <a:ea typeface="PMingLiU" panose="02020500000000000000" pitchFamily="18" charset="-120"/>
                <a:cs typeface="cmr12"/>
              </a:rPr>
              <a:t>Econick</a:t>
            </a:r>
            <a:endParaRPr kumimoji="0" lang="fr-FR" sz="1400" b="1" i="0" u="none" strike="noStrike" kern="0" cap="none" spc="0" normalizeH="0" baseline="0" noProof="0" dirty="0">
              <a:ln>
                <a:noFill/>
              </a:ln>
              <a:solidFill>
                <a:schemeClr val="tx2"/>
              </a:solidFill>
              <a:effectLst/>
              <a:uLnTx/>
              <a:uFillTx/>
              <a:ea typeface="PMingLiU" panose="02020500000000000000" pitchFamily="18" charset="-120"/>
              <a:cs typeface="cmr12"/>
            </a:endParaRPr>
          </a:p>
        </p:txBody>
      </p:sp>
      <p:sp>
        <p:nvSpPr>
          <p:cNvPr id="45" name="ZoneTexte 44">
            <a:extLst>
              <a:ext uri="{FF2B5EF4-FFF2-40B4-BE49-F238E27FC236}">
                <a16:creationId xmlns:a16="http://schemas.microsoft.com/office/drawing/2014/main" id="{D798A82F-FAAC-6F64-FCCF-2B8B67372A48}"/>
              </a:ext>
            </a:extLst>
          </p:cNvPr>
          <p:cNvSpPr txBox="1"/>
          <p:nvPr/>
        </p:nvSpPr>
        <p:spPr>
          <a:xfrm>
            <a:off x="5692934" y="6561410"/>
            <a:ext cx="5027830" cy="307777"/>
          </a:xfrm>
          <a:prstGeom prst="rect">
            <a:avLst/>
          </a:prstGeom>
          <a:noFill/>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fr-FR" sz="1400" b="1" i="0" u="none" strike="noStrike" kern="0" cap="none" spc="0" normalizeH="0" baseline="0" noProof="0" dirty="0">
                <a:ln>
                  <a:noFill/>
                </a:ln>
                <a:solidFill>
                  <a:schemeClr val="tx2"/>
                </a:solidFill>
                <a:effectLst/>
                <a:uLnTx/>
                <a:uFillTx/>
                <a:ea typeface="PMingLiU" panose="02020500000000000000" pitchFamily="18" charset="-120"/>
                <a:cs typeface="cmr12"/>
              </a:rPr>
              <a:t>Sabah Park, Malaisie</a:t>
            </a:r>
          </a:p>
        </p:txBody>
      </p:sp>
      <p:sp>
        <p:nvSpPr>
          <p:cNvPr id="46" name="ZoneTexte 45">
            <a:extLst>
              <a:ext uri="{FF2B5EF4-FFF2-40B4-BE49-F238E27FC236}">
                <a16:creationId xmlns:a16="http://schemas.microsoft.com/office/drawing/2014/main" id="{A8BB0EF7-5666-CCB3-9DB0-114E99F9CEB7}"/>
              </a:ext>
            </a:extLst>
          </p:cNvPr>
          <p:cNvSpPr txBox="1"/>
          <p:nvPr/>
        </p:nvSpPr>
        <p:spPr>
          <a:xfrm>
            <a:off x="0" y="6579346"/>
            <a:ext cx="5027830" cy="307777"/>
          </a:xfrm>
          <a:prstGeom prst="rect">
            <a:avLst/>
          </a:prstGeom>
          <a:noFill/>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fr-FR" sz="1400" b="1" i="0" u="none" strike="noStrike" kern="0" cap="none" spc="0" normalizeH="0" baseline="0" noProof="0" dirty="0">
                <a:ln>
                  <a:noFill/>
                </a:ln>
                <a:solidFill>
                  <a:schemeClr val="tx2"/>
                </a:solidFill>
                <a:effectLst/>
                <a:uLnTx/>
                <a:uFillTx/>
                <a:ea typeface="PMingLiU" panose="02020500000000000000" pitchFamily="18" charset="-120"/>
                <a:cs typeface="cmr12"/>
              </a:rPr>
              <a:t>Albanie</a:t>
            </a:r>
          </a:p>
        </p:txBody>
      </p:sp>
    </p:spTree>
    <p:extLst>
      <p:ext uri="{BB962C8B-B14F-4D97-AF65-F5344CB8AC3E}">
        <p14:creationId xmlns:p14="http://schemas.microsoft.com/office/powerpoint/2010/main" val="2272133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BC7B4-10B4-38E8-D17D-B6E58CCB533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70EE100-EA90-81E1-096F-7A70BBCEAB29}"/>
              </a:ext>
            </a:extLst>
          </p:cNvPr>
          <p:cNvSpPr>
            <a:spLocks noGrp="1"/>
          </p:cNvSpPr>
          <p:nvPr>
            <p:ph type="title"/>
          </p:nvPr>
        </p:nvSpPr>
        <p:spPr>
          <a:xfrm>
            <a:off x="435134" y="380482"/>
            <a:ext cx="10515600" cy="674991"/>
          </a:xfrm>
        </p:spPr>
        <p:txBody>
          <a:bodyPr/>
          <a:lstStyle/>
          <a:p>
            <a:r>
              <a:rPr lang="fr-FR" dirty="0"/>
              <a:t>Stratégies de valorisation du Ni</a:t>
            </a:r>
          </a:p>
        </p:txBody>
      </p:sp>
      <p:sp>
        <p:nvSpPr>
          <p:cNvPr id="3" name="Espace réservé du numéro de diapositive 2">
            <a:extLst>
              <a:ext uri="{FF2B5EF4-FFF2-40B4-BE49-F238E27FC236}">
                <a16:creationId xmlns:a16="http://schemas.microsoft.com/office/drawing/2014/main" id="{089F6CD0-8954-4DAB-115D-4DCB686225DB}"/>
              </a:ext>
            </a:extLst>
          </p:cNvPr>
          <p:cNvSpPr>
            <a:spLocks noGrp="1"/>
          </p:cNvSpPr>
          <p:nvPr>
            <p:ph type="sldNum" sz="quarter" idx="10"/>
          </p:nvPr>
        </p:nvSpPr>
        <p:spPr/>
        <p:txBody>
          <a:bodyPr/>
          <a:lstStyle/>
          <a:p>
            <a:fld id="{141B9BFE-3C81-4D75-B42C-61ABDB6EFE08}" type="slidenum">
              <a:rPr lang="fr-FR" smtClean="0"/>
              <a:pPr/>
              <a:t>12</a:t>
            </a:fld>
            <a:endParaRPr lang="fr-FR" dirty="0"/>
          </a:p>
        </p:txBody>
      </p:sp>
      <p:grpSp>
        <p:nvGrpSpPr>
          <p:cNvPr id="4" name="Groupe 3">
            <a:extLst>
              <a:ext uri="{FF2B5EF4-FFF2-40B4-BE49-F238E27FC236}">
                <a16:creationId xmlns:a16="http://schemas.microsoft.com/office/drawing/2014/main" id="{917F914E-5747-5723-53A5-81B2CE4D726B}"/>
              </a:ext>
            </a:extLst>
          </p:cNvPr>
          <p:cNvGrpSpPr/>
          <p:nvPr/>
        </p:nvGrpSpPr>
        <p:grpSpPr>
          <a:xfrm>
            <a:off x="1581865" y="1558409"/>
            <a:ext cx="8847238" cy="4446975"/>
            <a:chOff x="2570735" y="3391754"/>
            <a:chExt cx="7790757" cy="3466246"/>
          </a:xfrm>
        </p:grpSpPr>
        <p:sp>
          <p:nvSpPr>
            <p:cNvPr id="6" name="Rectangle 5">
              <a:extLst>
                <a:ext uri="{FF2B5EF4-FFF2-40B4-BE49-F238E27FC236}">
                  <a16:creationId xmlns:a16="http://schemas.microsoft.com/office/drawing/2014/main" id="{A5E549E4-9F7B-185C-72D6-3B8AE3FE3A35}"/>
                </a:ext>
              </a:extLst>
            </p:cNvPr>
            <p:cNvSpPr/>
            <p:nvPr/>
          </p:nvSpPr>
          <p:spPr>
            <a:xfrm>
              <a:off x="2699656" y="3391754"/>
              <a:ext cx="7661835" cy="346624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581BF2BE-AE31-F6F5-E7B7-2A92562DFFD6}"/>
                </a:ext>
              </a:extLst>
            </p:cNvPr>
            <p:cNvPicPr>
              <a:picLocks noChangeAspect="1"/>
            </p:cNvPicPr>
            <p:nvPr/>
          </p:nvPicPr>
          <p:blipFill>
            <a:blip r:embed="rId2"/>
            <a:stretch>
              <a:fillRect/>
            </a:stretch>
          </p:blipFill>
          <p:spPr>
            <a:xfrm>
              <a:off x="2570735" y="3466246"/>
              <a:ext cx="7790757" cy="3391754"/>
            </a:xfrm>
            <a:prstGeom prst="rect">
              <a:avLst/>
            </a:prstGeom>
            <a:ln>
              <a:noFill/>
            </a:ln>
          </p:spPr>
        </p:pic>
      </p:grpSp>
    </p:spTree>
    <p:extLst>
      <p:ext uri="{BB962C8B-B14F-4D97-AF65-F5344CB8AC3E}">
        <p14:creationId xmlns:p14="http://schemas.microsoft.com/office/powerpoint/2010/main" val="33544240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AA1FB1-4434-F854-52F6-EF2ADBE5935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D68B8DF-CECC-4379-0FBD-BF8AAB2E9A1F}"/>
              </a:ext>
            </a:extLst>
          </p:cNvPr>
          <p:cNvSpPr>
            <a:spLocks noGrp="1"/>
          </p:cNvSpPr>
          <p:nvPr>
            <p:ph type="title"/>
          </p:nvPr>
        </p:nvSpPr>
        <p:spPr>
          <a:xfrm>
            <a:off x="435134" y="380482"/>
            <a:ext cx="10515600" cy="674991"/>
          </a:xfrm>
        </p:spPr>
        <p:txBody>
          <a:bodyPr/>
          <a:lstStyle/>
          <a:p>
            <a:r>
              <a:rPr lang="fr-FR" dirty="0"/>
              <a:t>Pyrométallurgie</a:t>
            </a:r>
          </a:p>
        </p:txBody>
      </p:sp>
      <p:sp>
        <p:nvSpPr>
          <p:cNvPr id="3" name="Espace réservé du numéro de diapositive 2">
            <a:extLst>
              <a:ext uri="{FF2B5EF4-FFF2-40B4-BE49-F238E27FC236}">
                <a16:creationId xmlns:a16="http://schemas.microsoft.com/office/drawing/2014/main" id="{B996C4DF-D95F-2C1B-1B60-424D9F1968BE}"/>
              </a:ext>
            </a:extLst>
          </p:cNvPr>
          <p:cNvSpPr>
            <a:spLocks noGrp="1"/>
          </p:cNvSpPr>
          <p:nvPr>
            <p:ph type="sldNum" sz="quarter" idx="10"/>
          </p:nvPr>
        </p:nvSpPr>
        <p:spPr/>
        <p:txBody>
          <a:bodyPr/>
          <a:lstStyle/>
          <a:p>
            <a:fld id="{141B9BFE-3C81-4D75-B42C-61ABDB6EFE08}" type="slidenum">
              <a:rPr lang="fr-FR" smtClean="0"/>
              <a:pPr/>
              <a:t>13</a:t>
            </a:fld>
            <a:endParaRPr lang="fr-FR" dirty="0"/>
          </a:p>
        </p:txBody>
      </p:sp>
      <p:sp>
        <p:nvSpPr>
          <p:cNvPr id="10" name="ZoneTexte 9">
            <a:extLst>
              <a:ext uri="{FF2B5EF4-FFF2-40B4-BE49-F238E27FC236}">
                <a16:creationId xmlns:a16="http://schemas.microsoft.com/office/drawing/2014/main" id="{CF9B0DF7-FAAC-616E-B8BD-89E5F344BCFD}"/>
              </a:ext>
            </a:extLst>
          </p:cNvPr>
          <p:cNvSpPr txBox="1"/>
          <p:nvPr/>
        </p:nvSpPr>
        <p:spPr>
          <a:xfrm>
            <a:off x="1868517" y="1531545"/>
            <a:ext cx="2897944" cy="369332"/>
          </a:xfrm>
          <a:prstGeom prst="rect">
            <a:avLst/>
          </a:prstGeom>
          <a:noFill/>
        </p:spPr>
        <p:txBody>
          <a:bodyPr wrap="square" rtlCol="0">
            <a:spAutoFit/>
          </a:bodyPr>
          <a:lstStyle/>
          <a:p>
            <a:pPr algn="ctr"/>
            <a:r>
              <a:rPr lang="fr-FR" b="1" dirty="0">
                <a:solidFill>
                  <a:schemeClr val="tx2"/>
                </a:solidFill>
                <a:latin typeface="Calibri" panose="020F0502020204030204" pitchFamily="34" charset="0"/>
                <a:ea typeface="CMU Serif" panose="02000603000000000000" pitchFamily="2" charset="0"/>
                <a:cs typeface="Calibri" panose="020F0502020204030204" pitchFamily="34" charset="0"/>
              </a:rPr>
              <a:t>Plantes</a:t>
            </a:r>
          </a:p>
        </p:txBody>
      </p:sp>
      <p:sp>
        <p:nvSpPr>
          <p:cNvPr id="11" name="ZoneTexte 10">
            <a:extLst>
              <a:ext uri="{FF2B5EF4-FFF2-40B4-BE49-F238E27FC236}">
                <a16:creationId xmlns:a16="http://schemas.microsoft.com/office/drawing/2014/main" id="{AF3DA7BD-3776-0017-DF50-3F0DAA287984}"/>
              </a:ext>
            </a:extLst>
          </p:cNvPr>
          <p:cNvSpPr txBox="1"/>
          <p:nvPr/>
        </p:nvSpPr>
        <p:spPr>
          <a:xfrm>
            <a:off x="2543649" y="2211055"/>
            <a:ext cx="1530767" cy="369332"/>
          </a:xfrm>
          <a:prstGeom prst="rect">
            <a:avLst/>
          </a:prstGeom>
          <a:noFill/>
          <a:ln>
            <a:solidFill>
              <a:schemeClr val="tx1"/>
            </a:solidFill>
          </a:ln>
        </p:spPr>
        <p:txBody>
          <a:bodyPr wrap="square" rtlCol="0">
            <a:spAutoFit/>
          </a:bodyPr>
          <a:lstStyle/>
          <a:p>
            <a:pPr algn="ctr"/>
            <a:r>
              <a:rPr lang="fr-FR" b="1" dirty="0">
                <a:solidFill>
                  <a:schemeClr val="tx2"/>
                </a:solidFill>
                <a:latin typeface="Calibri" panose="020F0502020204030204" pitchFamily="34" charset="0"/>
                <a:ea typeface="CMU Serif" panose="02000603000000000000" pitchFamily="2" charset="0"/>
                <a:cs typeface="Calibri" panose="020F0502020204030204" pitchFamily="34" charset="0"/>
              </a:rPr>
              <a:t>Combustion</a:t>
            </a:r>
          </a:p>
        </p:txBody>
      </p:sp>
      <p:sp>
        <p:nvSpPr>
          <p:cNvPr id="12" name="ZoneTexte 11">
            <a:extLst>
              <a:ext uri="{FF2B5EF4-FFF2-40B4-BE49-F238E27FC236}">
                <a16:creationId xmlns:a16="http://schemas.microsoft.com/office/drawing/2014/main" id="{A8890948-4B7F-FE5E-1F93-767512D5FAED}"/>
              </a:ext>
            </a:extLst>
          </p:cNvPr>
          <p:cNvSpPr txBox="1"/>
          <p:nvPr/>
        </p:nvSpPr>
        <p:spPr>
          <a:xfrm>
            <a:off x="2627462" y="2915144"/>
            <a:ext cx="1371598" cy="369332"/>
          </a:xfrm>
          <a:prstGeom prst="rect">
            <a:avLst/>
          </a:prstGeom>
          <a:noFill/>
          <a:ln>
            <a:solidFill>
              <a:schemeClr val="tx1"/>
            </a:solidFill>
          </a:ln>
        </p:spPr>
        <p:txBody>
          <a:bodyPr wrap="square" rtlCol="0">
            <a:spAutoFit/>
          </a:bodyPr>
          <a:lstStyle/>
          <a:p>
            <a:pPr algn="ctr"/>
            <a:r>
              <a:rPr lang="fr-FR" b="1" dirty="0">
                <a:solidFill>
                  <a:schemeClr val="tx2"/>
                </a:solidFill>
                <a:latin typeface="Calibri" panose="020F0502020204030204" pitchFamily="34" charset="0"/>
                <a:ea typeface="CMU Serif" panose="02000603000000000000" pitchFamily="2" charset="0"/>
                <a:cs typeface="Calibri" panose="020F0502020204030204" pitchFamily="34" charset="0"/>
              </a:rPr>
              <a:t>Fusion</a:t>
            </a:r>
          </a:p>
        </p:txBody>
      </p:sp>
      <p:cxnSp>
        <p:nvCxnSpPr>
          <p:cNvPr id="13" name="Connecteur droit avec flèche 12">
            <a:extLst>
              <a:ext uri="{FF2B5EF4-FFF2-40B4-BE49-F238E27FC236}">
                <a16:creationId xmlns:a16="http://schemas.microsoft.com/office/drawing/2014/main" id="{47DF2D31-EA79-70C4-F057-18ABA2DB929A}"/>
              </a:ext>
            </a:extLst>
          </p:cNvPr>
          <p:cNvCxnSpPr>
            <a:cxnSpLocks/>
            <a:stCxn id="11" idx="2"/>
            <a:endCxn id="12" idx="0"/>
          </p:cNvCxnSpPr>
          <p:nvPr/>
        </p:nvCxnSpPr>
        <p:spPr>
          <a:xfrm>
            <a:off x="3309033" y="2580387"/>
            <a:ext cx="4228" cy="334757"/>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4" name="Image 13">
            <a:extLst>
              <a:ext uri="{FF2B5EF4-FFF2-40B4-BE49-F238E27FC236}">
                <a16:creationId xmlns:a16="http://schemas.microsoft.com/office/drawing/2014/main" id="{65624631-8961-EADD-3053-B67714243A35}"/>
              </a:ext>
            </a:extLst>
          </p:cNvPr>
          <p:cNvPicPr>
            <a:picLocks noChangeAspect="1"/>
          </p:cNvPicPr>
          <p:nvPr/>
        </p:nvPicPr>
        <p:blipFill>
          <a:blip r:embed="rId2"/>
          <a:stretch>
            <a:fillRect/>
          </a:stretch>
        </p:blipFill>
        <p:spPr>
          <a:xfrm>
            <a:off x="2815124" y="5184939"/>
            <a:ext cx="1506897" cy="720297"/>
          </a:xfrm>
          <a:prstGeom prst="rect">
            <a:avLst/>
          </a:prstGeom>
        </p:spPr>
      </p:pic>
      <p:pic>
        <p:nvPicPr>
          <p:cNvPr id="15" name="Image 14">
            <a:extLst>
              <a:ext uri="{FF2B5EF4-FFF2-40B4-BE49-F238E27FC236}">
                <a16:creationId xmlns:a16="http://schemas.microsoft.com/office/drawing/2014/main" id="{D33DEF27-B481-5B72-4FD0-AB0556503FA2}"/>
              </a:ext>
            </a:extLst>
          </p:cNvPr>
          <p:cNvPicPr>
            <a:picLocks noChangeAspect="1"/>
          </p:cNvPicPr>
          <p:nvPr/>
        </p:nvPicPr>
        <p:blipFill>
          <a:blip r:embed="rId3"/>
          <a:stretch>
            <a:fillRect/>
          </a:stretch>
        </p:blipFill>
        <p:spPr>
          <a:xfrm>
            <a:off x="2370685" y="4294311"/>
            <a:ext cx="2395776" cy="554422"/>
          </a:xfrm>
          <a:prstGeom prst="rect">
            <a:avLst/>
          </a:prstGeom>
        </p:spPr>
      </p:pic>
      <p:cxnSp>
        <p:nvCxnSpPr>
          <p:cNvPr id="16" name="Connecteur droit avec flèche 15">
            <a:extLst>
              <a:ext uri="{FF2B5EF4-FFF2-40B4-BE49-F238E27FC236}">
                <a16:creationId xmlns:a16="http://schemas.microsoft.com/office/drawing/2014/main" id="{2F627A48-1C0A-67A5-98A2-0395D945B9FE}"/>
              </a:ext>
            </a:extLst>
          </p:cNvPr>
          <p:cNvCxnSpPr>
            <a:cxnSpLocks/>
          </p:cNvCxnSpPr>
          <p:nvPr/>
        </p:nvCxnSpPr>
        <p:spPr>
          <a:xfrm flipH="1">
            <a:off x="3309033" y="1836572"/>
            <a:ext cx="0" cy="359524"/>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ZoneTexte 16">
            <a:extLst>
              <a:ext uri="{FF2B5EF4-FFF2-40B4-BE49-F238E27FC236}">
                <a16:creationId xmlns:a16="http://schemas.microsoft.com/office/drawing/2014/main" id="{6ED5F619-D0EF-BF1A-8398-642601C82BC5}"/>
              </a:ext>
            </a:extLst>
          </p:cNvPr>
          <p:cNvSpPr txBox="1"/>
          <p:nvPr/>
        </p:nvSpPr>
        <p:spPr>
          <a:xfrm>
            <a:off x="1029188" y="3588773"/>
            <a:ext cx="2897944" cy="369332"/>
          </a:xfrm>
          <a:prstGeom prst="rect">
            <a:avLst/>
          </a:prstGeom>
          <a:noFill/>
        </p:spPr>
        <p:txBody>
          <a:bodyPr wrap="square" rtlCol="0">
            <a:spAutoFit/>
          </a:bodyPr>
          <a:lstStyle/>
          <a:p>
            <a:pPr algn="ctr"/>
            <a:r>
              <a:rPr lang="fr-FR" b="1" dirty="0">
                <a:solidFill>
                  <a:schemeClr val="tx2"/>
                </a:solidFill>
                <a:latin typeface="Calibri" panose="020F0502020204030204" pitchFamily="34" charset="0"/>
                <a:ea typeface="CMU Serif" panose="02000603000000000000" pitchFamily="2" charset="0"/>
                <a:cs typeface="Calibri" panose="020F0502020204030204" pitchFamily="34" charset="0"/>
              </a:rPr>
              <a:t>Ferronickel</a:t>
            </a:r>
          </a:p>
        </p:txBody>
      </p:sp>
      <p:sp>
        <p:nvSpPr>
          <p:cNvPr id="18" name="ZoneTexte 17">
            <a:extLst>
              <a:ext uri="{FF2B5EF4-FFF2-40B4-BE49-F238E27FC236}">
                <a16:creationId xmlns:a16="http://schemas.microsoft.com/office/drawing/2014/main" id="{733E4A19-0998-5766-20AB-AE159802E2DE}"/>
              </a:ext>
            </a:extLst>
          </p:cNvPr>
          <p:cNvSpPr txBox="1"/>
          <p:nvPr/>
        </p:nvSpPr>
        <p:spPr>
          <a:xfrm>
            <a:off x="2536752" y="3614801"/>
            <a:ext cx="2897944" cy="369332"/>
          </a:xfrm>
          <a:prstGeom prst="rect">
            <a:avLst/>
          </a:prstGeom>
          <a:noFill/>
        </p:spPr>
        <p:txBody>
          <a:bodyPr wrap="square" rtlCol="0">
            <a:spAutoFit/>
          </a:bodyPr>
          <a:lstStyle/>
          <a:p>
            <a:pPr algn="ctr"/>
            <a:r>
              <a:rPr lang="fr-FR" b="1" dirty="0">
                <a:solidFill>
                  <a:schemeClr val="tx2"/>
                </a:solidFill>
                <a:latin typeface="Calibri" panose="020F0502020204030204" pitchFamily="34" charset="0"/>
                <a:ea typeface="CMU Serif" panose="02000603000000000000" pitchFamily="2" charset="0"/>
                <a:cs typeface="Calibri" panose="020F0502020204030204" pitchFamily="34" charset="0"/>
              </a:rPr>
              <a:t>Laitier</a:t>
            </a:r>
          </a:p>
        </p:txBody>
      </p:sp>
      <p:cxnSp>
        <p:nvCxnSpPr>
          <p:cNvPr id="19" name="Connecteur droit avec flèche 18">
            <a:extLst>
              <a:ext uri="{FF2B5EF4-FFF2-40B4-BE49-F238E27FC236}">
                <a16:creationId xmlns:a16="http://schemas.microsoft.com/office/drawing/2014/main" id="{C0532CC2-EBE0-5B81-DA1B-3BE8A55A961E}"/>
              </a:ext>
            </a:extLst>
          </p:cNvPr>
          <p:cNvCxnSpPr>
            <a:cxnSpLocks/>
          </p:cNvCxnSpPr>
          <p:nvPr/>
        </p:nvCxnSpPr>
        <p:spPr>
          <a:xfrm flipH="1">
            <a:off x="2815124" y="3293808"/>
            <a:ext cx="394452" cy="29496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id="{EAE57A3A-CDF0-5499-F3A2-80280F81A362}"/>
              </a:ext>
            </a:extLst>
          </p:cNvPr>
          <p:cNvCxnSpPr>
            <a:cxnSpLocks/>
          </p:cNvCxnSpPr>
          <p:nvPr/>
        </p:nvCxnSpPr>
        <p:spPr>
          <a:xfrm>
            <a:off x="3511692" y="3295355"/>
            <a:ext cx="292257" cy="293418"/>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1" name="Picture 2" descr="https://lh7-rt.googleusercontent.com/slidesz/AGV_vUdInS709LwSH88lKyE9XL60S0Jn5knpOs2pvAiqmAtAbluq8OXEYLtVnAGwrTzYvkd6GikJMtUwe_DsDSpWqHkJ6CXeD9-lvh3hmIRGYxieB5yGN5HWliSGnqz3AgJFh6YSt0uWDnQRddDt4k8vKMBNBsgNSUU=s2048?key=rd8DH_fli__WTOVVI6wtqQ">
            <a:extLst>
              <a:ext uri="{FF2B5EF4-FFF2-40B4-BE49-F238E27FC236}">
                <a16:creationId xmlns:a16="http://schemas.microsoft.com/office/drawing/2014/main" id="{DB5EA8DA-C142-A41A-EB6C-E6A89184B9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78457" y="5144616"/>
            <a:ext cx="1442858" cy="1133025"/>
          </a:xfrm>
          <a:prstGeom prst="rect">
            <a:avLst/>
          </a:prstGeom>
          <a:noFill/>
          <a:extLst>
            <a:ext uri="{909E8E84-426E-40DD-AFC4-6F175D3DCCD1}">
              <a14:hiddenFill xmlns:a14="http://schemas.microsoft.com/office/drawing/2010/main">
                <a:solidFill>
                  <a:srgbClr val="FFFFFF"/>
                </a:solidFill>
              </a14:hiddenFill>
            </a:ext>
          </a:extLst>
        </p:spPr>
      </p:pic>
      <p:pic>
        <p:nvPicPr>
          <p:cNvPr id="22" name="Image 21">
            <a:extLst>
              <a:ext uri="{FF2B5EF4-FFF2-40B4-BE49-F238E27FC236}">
                <a16:creationId xmlns:a16="http://schemas.microsoft.com/office/drawing/2014/main" id="{543DD4C8-BCFF-88BA-0A1F-95EB794C7C51}"/>
              </a:ext>
            </a:extLst>
          </p:cNvPr>
          <p:cNvPicPr>
            <a:picLocks noChangeAspect="1"/>
          </p:cNvPicPr>
          <p:nvPr/>
        </p:nvPicPr>
        <p:blipFill rotWithShape="1">
          <a:blip r:embed="rId5"/>
          <a:srcRect l="11043" t="26435" r="11217" b="16058"/>
          <a:stretch/>
        </p:blipFill>
        <p:spPr>
          <a:xfrm>
            <a:off x="6887057" y="3748074"/>
            <a:ext cx="2395776" cy="996900"/>
          </a:xfrm>
          <a:prstGeom prst="rect">
            <a:avLst/>
          </a:prstGeom>
        </p:spPr>
      </p:pic>
      <p:sp>
        <p:nvSpPr>
          <p:cNvPr id="23" name="ZoneTexte 22">
            <a:extLst>
              <a:ext uri="{FF2B5EF4-FFF2-40B4-BE49-F238E27FC236}">
                <a16:creationId xmlns:a16="http://schemas.microsoft.com/office/drawing/2014/main" id="{4FD519A6-4734-8BEE-536D-04DD5CEE2849}"/>
              </a:ext>
            </a:extLst>
          </p:cNvPr>
          <p:cNvSpPr txBox="1"/>
          <p:nvPr/>
        </p:nvSpPr>
        <p:spPr>
          <a:xfrm>
            <a:off x="6584941" y="4729352"/>
            <a:ext cx="1764436" cy="430887"/>
          </a:xfrm>
          <a:prstGeom prst="rect">
            <a:avLst/>
          </a:prstGeom>
          <a:noFill/>
        </p:spPr>
        <p:txBody>
          <a:bodyPr wrap="square" rtlCol="0">
            <a:spAutoFit/>
          </a:bodyPr>
          <a:lstStyle/>
          <a:p>
            <a:pPr algn="ctr"/>
            <a:r>
              <a:rPr lang="fr-FR" sz="1100" dirty="0">
                <a:solidFill>
                  <a:srgbClr val="1C2B42"/>
                </a:solidFill>
                <a:latin typeface="Avenir Heavy" panose="02000503020000020003"/>
                <a:cs typeface="Lato" panose="020B0604020202020204" charset="0"/>
              </a:rPr>
              <a:t>Isbergues </a:t>
            </a:r>
          </a:p>
          <a:p>
            <a:pPr algn="ctr"/>
            <a:r>
              <a:rPr lang="fr-FR" sz="1100" dirty="0">
                <a:solidFill>
                  <a:srgbClr val="1C2B42"/>
                </a:solidFill>
                <a:latin typeface="Avenir Heavy" panose="02000503020000020003"/>
                <a:cs typeface="Lato" panose="020B0604020202020204" charset="0"/>
              </a:rPr>
              <a:t>(62)</a:t>
            </a:r>
          </a:p>
        </p:txBody>
      </p:sp>
      <p:pic>
        <p:nvPicPr>
          <p:cNvPr id="24" name="Image 23">
            <a:extLst>
              <a:ext uri="{FF2B5EF4-FFF2-40B4-BE49-F238E27FC236}">
                <a16:creationId xmlns:a16="http://schemas.microsoft.com/office/drawing/2014/main" id="{06D1B360-ACB9-5D60-36F6-38E01DB1F9A4}"/>
              </a:ext>
            </a:extLst>
          </p:cNvPr>
          <p:cNvPicPr>
            <a:picLocks noChangeAspect="1"/>
          </p:cNvPicPr>
          <p:nvPr/>
        </p:nvPicPr>
        <p:blipFill rotWithShape="1">
          <a:blip r:embed="rId6"/>
          <a:srcRect l="39680" t="25966" r="10940" b="14138"/>
          <a:stretch/>
        </p:blipFill>
        <p:spPr>
          <a:xfrm>
            <a:off x="9584949" y="3566191"/>
            <a:ext cx="1994296" cy="1360667"/>
          </a:xfrm>
          <a:prstGeom prst="rect">
            <a:avLst/>
          </a:prstGeom>
        </p:spPr>
      </p:pic>
      <p:pic>
        <p:nvPicPr>
          <p:cNvPr id="25" name="Image 24">
            <a:extLst>
              <a:ext uri="{FF2B5EF4-FFF2-40B4-BE49-F238E27FC236}">
                <a16:creationId xmlns:a16="http://schemas.microsoft.com/office/drawing/2014/main" id="{1D05F765-5DA0-CC00-9929-1973AD426A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87319" y="1563980"/>
            <a:ext cx="2238924" cy="1679193"/>
          </a:xfrm>
          <a:prstGeom prst="rect">
            <a:avLst/>
          </a:prstGeom>
        </p:spPr>
      </p:pic>
      <p:pic>
        <p:nvPicPr>
          <p:cNvPr id="26" name="Image 25">
            <a:extLst>
              <a:ext uri="{FF2B5EF4-FFF2-40B4-BE49-F238E27FC236}">
                <a16:creationId xmlns:a16="http://schemas.microsoft.com/office/drawing/2014/main" id="{68A64D95-908B-E2B7-FEC1-373A1C1CD8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54523" y="1531545"/>
            <a:ext cx="2238924" cy="1679193"/>
          </a:xfrm>
          <a:prstGeom prst="rect">
            <a:avLst/>
          </a:prstGeom>
        </p:spPr>
      </p:pic>
      <p:sp>
        <p:nvSpPr>
          <p:cNvPr id="27" name="ZoneTexte 26">
            <a:extLst>
              <a:ext uri="{FF2B5EF4-FFF2-40B4-BE49-F238E27FC236}">
                <a16:creationId xmlns:a16="http://schemas.microsoft.com/office/drawing/2014/main" id="{B3E28510-B2F0-2EB6-82D3-AD30F1E28F5E}"/>
              </a:ext>
            </a:extLst>
          </p:cNvPr>
          <p:cNvSpPr txBox="1"/>
          <p:nvPr/>
        </p:nvSpPr>
        <p:spPr>
          <a:xfrm>
            <a:off x="9821315" y="4972877"/>
            <a:ext cx="949299" cy="276999"/>
          </a:xfrm>
          <a:prstGeom prst="rect">
            <a:avLst/>
          </a:prstGeom>
          <a:noFill/>
        </p:spPr>
        <p:txBody>
          <a:bodyPr wrap="none" rtlCol="0">
            <a:spAutoFit/>
          </a:bodyPr>
          <a:lstStyle/>
          <a:p>
            <a:pPr algn="l"/>
            <a:r>
              <a:rPr lang="fr-FR" sz="1200" b="0" i="0" u="none" strike="noStrike" dirty="0">
                <a:solidFill>
                  <a:srgbClr val="000000"/>
                </a:solidFill>
                <a:effectLst/>
                <a:highlight>
                  <a:srgbClr val="FFFFFF"/>
                </a:highlight>
                <a:latin typeface="Avenir" panose="02000503020000020003" pitchFamily="2" charset="0"/>
              </a:rPr>
              <a:t>©B. </a:t>
            </a:r>
            <a:r>
              <a:rPr lang="fr-FR" sz="1200" b="0" i="0" u="none" strike="noStrike" dirty="0" err="1">
                <a:solidFill>
                  <a:srgbClr val="000000"/>
                </a:solidFill>
                <a:effectLst/>
                <a:highlight>
                  <a:srgbClr val="FFFFFF"/>
                </a:highlight>
                <a:latin typeface="Avenir" panose="02000503020000020003" pitchFamily="2" charset="0"/>
              </a:rPr>
              <a:t>Laubie</a:t>
            </a:r>
            <a:endParaRPr lang="fr-FR" sz="1200" b="0" i="0" u="none" strike="noStrike" dirty="0">
              <a:solidFill>
                <a:srgbClr val="000000"/>
              </a:solidFill>
              <a:effectLst/>
              <a:highlight>
                <a:srgbClr val="FFFFFF"/>
              </a:highlight>
              <a:latin typeface="Avenir" panose="02000503020000020003" pitchFamily="2" charset="0"/>
            </a:endParaRPr>
          </a:p>
        </p:txBody>
      </p:sp>
    </p:spTree>
    <p:extLst>
      <p:ext uri="{BB962C8B-B14F-4D97-AF65-F5344CB8AC3E}">
        <p14:creationId xmlns:p14="http://schemas.microsoft.com/office/powerpoint/2010/main" val="4712889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FB02DB-D8B4-37A7-DD7B-F37DF76C74BF}"/>
              </a:ext>
            </a:extLst>
          </p:cNvPr>
          <p:cNvSpPr>
            <a:spLocks noGrp="1"/>
          </p:cNvSpPr>
          <p:nvPr>
            <p:ph type="title"/>
          </p:nvPr>
        </p:nvSpPr>
        <p:spPr>
          <a:xfrm>
            <a:off x="455003" y="405787"/>
            <a:ext cx="10515600" cy="674991"/>
          </a:xfrm>
        </p:spPr>
        <p:txBody>
          <a:bodyPr/>
          <a:lstStyle/>
          <a:p>
            <a:r>
              <a:rPr lang="fr-FR" dirty="0"/>
              <a:t>Extraction directe du métal de la plante</a:t>
            </a:r>
          </a:p>
        </p:txBody>
      </p:sp>
      <p:sp>
        <p:nvSpPr>
          <p:cNvPr id="3" name="Espace réservé du numéro de diapositive 2">
            <a:extLst>
              <a:ext uri="{FF2B5EF4-FFF2-40B4-BE49-F238E27FC236}">
                <a16:creationId xmlns:a16="http://schemas.microsoft.com/office/drawing/2014/main" id="{0676154C-844A-6C82-7A65-D234F48D6134}"/>
              </a:ext>
            </a:extLst>
          </p:cNvPr>
          <p:cNvSpPr>
            <a:spLocks noGrp="1"/>
          </p:cNvSpPr>
          <p:nvPr>
            <p:ph type="sldNum" sz="quarter" idx="10"/>
          </p:nvPr>
        </p:nvSpPr>
        <p:spPr/>
        <p:txBody>
          <a:bodyPr/>
          <a:lstStyle/>
          <a:p>
            <a:fld id="{141B9BFE-3C81-4D75-B42C-61ABDB6EFE08}" type="slidenum">
              <a:rPr lang="fr-FR" smtClean="0"/>
              <a:pPr/>
              <a:t>14</a:t>
            </a:fld>
            <a:endParaRPr lang="fr-FR" dirty="0"/>
          </a:p>
        </p:txBody>
      </p:sp>
      <p:sp>
        <p:nvSpPr>
          <p:cNvPr id="25" name="ZoneTexte 24">
            <a:extLst>
              <a:ext uri="{FF2B5EF4-FFF2-40B4-BE49-F238E27FC236}">
                <a16:creationId xmlns:a16="http://schemas.microsoft.com/office/drawing/2014/main" id="{E640E07A-9FE4-B7AF-3BEB-10E8635FAF49}"/>
              </a:ext>
            </a:extLst>
          </p:cNvPr>
          <p:cNvSpPr txBox="1"/>
          <p:nvPr/>
        </p:nvSpPr>
        <p:spPr>
          <a:xfrm>
            <a:off x="2314940" y="2050745"/>
            <a:ext cx="1667937" cy="369332"/>
          </a:xfrm>
          <a:prstGeom prst="rect">
            <a:avLst/>
          </a:prstGeom>
          <a:noFill/>
        </p:spPr>
        <p:txBody>
          <a:bodyPr wrap="square" rtlCol="0">
            <a:spAutoFit/>
          </a:bodyPr>
          <a:lstStyle/>
          <a:p>
            <a:pPr algn="ctr"/>
            <a:r>
              <a:rPr lang="fr-FR" b="1" dirty="0">
                <a:solidFill>
                  <a:schemeClr val="tx2"/>
                </a:solidFill>
                <a:ea typeface="CMU Serif" panose="02000603000000000000" pitchFamily="2" charset="0"/>
                <a:cs typeface="CMU Serif" panose="02000603000000000000" pitchFamily="2" charset="0"/>
              </a:rPr>
              <a:t>Plante sèche</a:t>
            </a:r>
          </a:p>
        </p:txBody>
      </p:sp>
      <p:sp>
        <p:nvSpPr>
          <p:cNvPr id="26" name="ZoneTexte 25">
            <a:extLst>
              <a:ext uri="{FF2B5EF4-FFF2-40B4-BE49-F238E27FC236}">
                <a16:creationId xmlns:a16="http://schemas.microsoft.com/office/drawing/2014/main" id="{95A4C8E6-D011-52B4-66B7-AFAE1B4CF4D5}"/>
              </a:ext>
            </a:extLst>
          </p:cNvPr>
          <p:cNvSpPr txBox="1"/>
          <p:nvPr/>
        </p:nvSpPr>
        <p:spPr>
          <a:xfrm>
            <a:off x="2423735" y="2697095"/>
            <a:ext cx="1450345" cy="369332"/>
          </a:xfrm>
          <a:prstGeom prst="rect">
            <a:avLst/>
          </a:prstGeom>
          <a:noFill/>
          <a:ln>
            <a:solidFill>
              <a:schemeClr val="tx1"/>
            </a:solidFill>
          </a:ln>
        </p:spPr>
        <p:txBody>
          <a:bodyPr wrap="square" rtlCol="0">
            <a:spAutoFit/>
          </a:bodyPr>
          <a:lstStyle/>
          <a:p>
            <a:pPr algn="ctr"/>
            <a:r>
              <a:rPr lang="fr-FR" b="1" dirty="0">
                <a:solidFill>
                  <a:schemeClr val="tx2"/>
                </a:solidFill>
                <a:ea typeface="CMU Serif" panose="02000603000000000000" pitchFamily="2" charset="0"/>
                <a:cs typeface="CMU Serif" panose="02000603000000000000" pitchFamily="2" charset="0"/>
              </a:rPr>
              <a:t>Extraction</a:t>
            </a:r>
          </a:p>
        </p:txBody>
      </p:sp>
      <p:cxnSp>
        <p:nvCxnSpPr>
          <p:cNvPr id="27" name="Connecteur droit avec flèche 26">
            <a:extLst>
              <a:ext uri="{FF2B5EF4-FFF2-40B4-BE49-F238E27FC236}">
                <a16:creationId xmlns:a16="http://schemas.microsoft.com/office/drawing/2014/main" id="{4AF5CE1A-FA92-C678-CFF2-6BA4796D1708}"/>
              </a:ext>
            </a:extLst>
          </p:cNvPr>
          <p:cNvCxnSpPr>
            <a:cxnSpLocks/>
            <a:stCxn id="25" idx="2"/>
            <a:endCxn id="26" idx="0"/>
          </p:cNvCxnSpPr>
          <p:nvPr/>
        </p:nvCxnSpPr>
        <p:spPr>
          <a:xfrm flipH="1">
            <a:off x="3148908" y="2420077"/>
            <a:ext cx="1" cy="27701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eur droit avec flèche 27">
            <a:extLst>
              <a:ext uri="{FF2B5EF4-FFF2-40B4-BE49-F238E27FC236}">
                <a16:creationId xmlns:a16="http://schemas.microsoft.com/office/drawing/2014/main" id="{F009BEC7-1E2E-E8A6-82A4-4EE73227D1A1}"/>
              </a:ext>
            </a:extLst>
          </p:cNvPr>
          <p:cNvCxnSpPr>
            <a:cxnSpLocks/>
          </p:cNvCxnSpPr>
          <p:nvPr/>
        </p:nvCxnSpPr>
        <p:spPr>
          <a:xfrm flipH="1" flipV="1">
            <a:off x="3875046" y="2881545"/>
            <a:ext cx="395999" cy="0"/>
          </a:xfrm>
          <a:prstGeom prst="straightConnector1">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9" name="ZoneTexte 28">
            <a:extLst>
              <a:ext uri="{FF2B5EF4-FFF2-40B4-BE49-F238E27FC236}">
                <a16:creationId xmlns:a16="http://schemas.microsoft.com/office/drawing/2014/main" id="{5C10285E-51A0-6F51-5037-B1939DDD66AE}"/>
              </a:ext>
            </a:extLst>
          </p:cNvPr>
          <p:cNvSpPr txBox="1"/>
          <p:nvPr/>
        </p:nvSpPr>
        <p:spPr>
          <a:xfrm>
            <a:off x="971707" y="2587256"/>
            <a:ext cx="1253062" cy="646331"/>
          </a:xfrm>
          <a:prstGeom prst="rect">
            <a:avLst/>
          </a:prstGeom>
          <a:noFill/>
        </p:spPr>
        <p:txBody>
          <a:bodyPr wrap="square" rtlCol="0">
            <a:spAutoFit/>
          </a:bodyPr>
          <a:lstStyle/>
          <a:p>
            <a:pPr algn="ctr"/>
            <a:r>
              <a:rPr lang="fr-FR" b="1" dirty="0">
                <a:solidFill>
                  <a:schemeClr val="tx2"/>
                </a:solidFill>
                <a:ea typeface="CMU Serif" panose="02000603000000000000" pitchFamily="2" charset="0"/>
                <a:cs typeface="CMU Serif" panose="02000603000000000000" pitchFamily="2" charset="0"/>
              </a:rPr>
              <a:t>Solution aqueuse</a:t>
            </a:r>
          </a:p>
        </p:txBody>
      </p:sp>
      <p:cxnSp>
        <p:nvCxnSpPr>
          <p:cNvPr id="30" name="Connecteur droit avec flèche 29">
            <a:extLst>
              <a:ext uri="{FF2B5EF4-FFF2-40B4-BE49-F238E27FC236}">
                <a16:creationId xmlns:a16="http://schemas.microsoft.com/office/drawing/2014/main" id="{5231434D-F89E-6F47-7E2F-72F469B1F466}"/>
              </a:ext>
            </a:extLst>
          </p:cNvPr>
          <p:cNvCxnSpPr>
            <a:cxnSpLocks/>
          </p:cNvCxnSpPr>
          <p:nvPr/>
        </p:nvCxnSpPr>
        <p:spPr>
          <a:xfrm flipH="1">
            <a:off x="2025802" y="2862809"/>
            <a:ext cx="397933" cy="0"/>
          </a:xfrm>
          <a:prstGeom prst="straightConnector1">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1" name="ZoneTexte 30">
            <a:extLst>
              <a:ext uri="{FF2B5EF4-FFF2-40B4-BE49-F238E27FC236}">
                <a16:creationId xmlns:a16="http://schemas.microsoft.com/office/drawing/2014/main" id="{5EE93B66-3047-C908-8CF5-5B93E835B196}"/>
              </a:ext>
            </a:extLst>
          </p:cNvPr>
          <p:cNvSpPr txBox="1"/>
          <p:nvPr/>
        </p:nvSpPr>
        <p:spPr>
          <a:xfrm>
            <a:off x="4028948" y="2574091"/>
            <a:ext cx="1558874" cy="646331"/>
          </a:xfrm>
          <a:prstGeom prst="rect">
            <a:avLst/>
          </a:prstGeom>
          <a:noFill/>
        </p:spPr>
        <p:txBody>
          <a:bodyPr wrap="square" rtlCol="0">
            <a:spAutoFit/>
          </a:bodyPr>
          <a:lstStyle/>
          <a:p>
            <a:pPr algn="ctr"/>
            <a:r>
              <a:rPr lang="fr-FR" b="1" dirty="0">
                <a:solidFill>
                  <a:schemeClr val="tx2"/>
                </a:solidFill>
                <a:ea typeface="CMU Serif" panose="02000603000000000000" pitchFamily="2" charset="0"/>
                <a:cs typeface="CMU Serif" panose="02000603000000000000" pitchFamily="2" charset="0"/>
              </a:rPr>
              <a:t>Plante appauvrie</a:t>
            </a:r>
          </a:p>
        </p:txBody>
      </p:sp>
      <p:cxnSp>
        <p:nvCxnSpPr>
          <p:cNvPr id="32" name="Connecteur droit avec flèche 31">
            <a:extLst>
              <a:ext uri="{FF2B5EF4-FFF2-40B4-BE49-F238E27FC236}">
                <a16:creationId xmlns:a16="http://schemas.microsoft.com/office/drawing/2014/main" id="{E0FD109D-4694-92D1-ACAA-EBEFC399ADFF}"/>
              </a:ext>
            </a:extLst>
          </p:cNvPr>
          <p:cNvCxnSpPr>
            <a:cxnSpLocks/>
            <a:endCxn id="34" idx="0"/>
          </p:cNvCxnSpPr>
          <p:nvPr/>
        </p:nvCxnSpPr>
        <p:spPr>
          <a:xfrm>
            <a:off x="2147304" y="3365270"/>
            <a:ext cx="1" cy="2229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eur droit avec flèche 32">
            <a:extLst>
              <a:ext uri="{FF2B5EF4-FFF2-40B4-BE49-F238E27FC236}">
                <a16:creationId xmlns:a16="http://schemas.microsoft.com/office/drawing/2014/main" id="{442FFCB4-8869-C629-7C27-D14403FD4230}"/>
              </a:ext>
            </a:extLst>
          </p:cNvPr>
          <p:cNvCxnSpPr>
            <a:cxnSpLocks/>
            <a:endCxn id="35" idx="0"/>
          </p:cNvCxnSpPr>
          <p:nvPr/>
        </p:nvCxnSpPr>
        <p:spPr>
          <a:xfrm>
            <a:off x="4126390" y="3358922"/>
            <a:ext cx="0" cy="23472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ZoneTexte 33">
            <a:extLst>
              <a:ext uri="{FF2B5EF4-FFF2-40B4-BE49-F238E27FC236}">
                <a16:creationId xmlns:a16="http://schemas.microsoft.com/office/drawing/2014/main" id="{F5C8CF92-1B55-8DF6-C91A-033BF2EFF498}"/>
              </a:ext>
            </a:extLst>
          </p:cNvPr>
          <p:cNvSpPr txBox="1"/>
          <p:nvPr/>
        </p:nvSpPr>
        <p:spPr>
          <a:xfrm>
            <a:off x="1279476" y="3588258"/>
            <a:ext cx="1735658" cy="646331"/>
          </a:xfrm>
          <a:prstGeom prst="rect">
            <a:avLst/>
          </a:prstGeom>
          <a:noFill/>
          <a:ln>
            <a:solidFill>
              <a:schemeClr val="tx1"/>
            </a:solidFill>
          </a:ln>
        </p:spPr>
        <p:txBody>
          <a:bodyPr wrap="square" rtlCol="0">
            <a:spAutoFit/>
          </a:bodyPr>
          <a:lstStyle/>
          <a:p>
            <a:pPr algn="ctr"/>
            <a:r>
              <a:rPr lang="fr-FR" b="1" dirty="0">
                <a:solidFill>
                  <a:schemeClr val="tx2"/>
                </a:solidFill>
                <a:ea typeface="CMU Serif" panose="02000603000000000000" pitchFamily="2" charset="0"/>
                <a:cs typeface="CMU Serif" panose="02000603000000000000" pitchFamily="2" charset="0"/>
              </a:rPr>
              <a:t>Précipitation </a:t>
            </a:r>
          </a:p>
          <a:p>
            <a:pPr algn="ctr"/>
            <a:r>
              <a:rPr lang="fr-FR" b="1" dirty="0">
                <a:solidFill>
                  <a:schemeClr val="tx2"/>
                </a:solidFill>
                <a:ea typeface="CMU Serif" panose="02000603000000000000" pitchFamily="2" charset="0"/>
                <a:cs typeface="CMU Serif" panose="02000603000000000000" pitchFamily="2" charset="0"/>
              </a:rPr>
              <a:t>sélective</a:t>
            </a:r>
          </a:p>
        </p:txBody>
      </p:sp>
      <p:sp>
        <p:nvSpPr>
          <p:cNvPr id="35" name="ZoneTexte 34">
            <a:extLst>
              <a:ext uri="{FF2B5EF4-FFF2-40B4-BE49-F238E27FC236}">
                <a16:creationId xmlns:a16="http://schemas.microsoft.com/office/drawing/2014/main" id="{9A6D2AA7-B55C-DF94-0332-82076F877251}"/>
              </a:ext>
            </a:extLst>
          </p:cNvPr>
          <p:cNvSpPr txBox="1"/>
          <p:nvPr/>
        </p:nvSpPr>
        <p:spPr>
          <a:xfrm>
            <a:off x="3379210" y="3593643"/>
            <a:ext cx="1494360" cy="646331"/>
          </a:xfrm>
          <a:prstGeom prst="rect">
            <a:avLst/>
          </a:prstGeom>
          <a:noFill/>
          <a:ln>
            <a:solidFill>
              <a:schemeClr val="tx1"/>
            </a:solidFill>
          </a:ln>
        </p:spPr>
        <p:txBody>
          <a:bodyPr wrap="square" rtlCol="0">
            <a:spAutoFit/>
          </a:bodyPr>
          <a:lstStyle/>
          <a:p>
            <a:pPr algn="ctr"/>
            <a:r>
              <a:rPr lang="fr-FR" b="1" dirty="0">
                <a:solidFill>
                  <a:schemeClr val="tx2"/>
                </a:solidFill>
                <a:ea typeface="CMU Serif" panose="02000603000000000000" pitchFamily="2" charset="0"/>
                <a:cs typeface="CMU Serif" panose="02000603000000000000" pitchFamily="2" charset="0"/>
              </a:rPr>
              <a:t>Adsorption sur résine</a:t>
            </a:r>
          </a:p>
        </p:txBody>
      </p:sp>
      <p:cxnSp>
        <p:nvCxnSpPr>
          <p:cNvPr id="36" name="Connecteur droit avec flèche 35">
            <a:extLst>
              <a:ext uri="{FF2B5EF4-FFF2-40B4-BE49-F238E27FC236}">
                <a16:creationId xmlns:a16="http://schemas.microsoft.com/office/drawing/2014/main" id="{C9AC9566-A76C-3744-6AB3-138F29D437E8}"/>
              </a:ext>
            </a:extLst>
          </p:cNvPr>
          <p:cNvCxnSpPr>
            <a:cxnSpLocks/>
          </p:cNvCxnSpPr>
          <p:nvPr/>
        </p:nvCxnSpPr>
        <p:spPr>
          <a:xfrm>
            <a:off x="3163302" y="4432691"/>
            <a:ext cx="0" cy="216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necteur : en angle 50">
            <a:extLst>
              <a:ext uri="{FF2B5EF4-FFF2-40B4-BE49-F238E27FC236}">
                <a16:creationId xmlns:a16="http://schemas.microsoft.com/office/drawing/2014/main" id="{7FB7E953-E37D-B205-77A7-043B9DED5F97}"/>
              </a:ext>
            </a:extLst>
          </p:cNvPr>
          <p:cNvCxnSpPr>
            <a:cxnSpLocks/>
          </p:cNvCxnSpPr>
          <p:nvPr/>
        </p:nvCxnSpPr>
        <p:spPr>
          <a:xfrm rot="16200000" flipH="1">
            <a:off x="3502117" y="2738879"/>
            <a:ext cx="277002" cy="963087"/>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Connecteur : en angle 51">
            <a:extLst>
              <a:ext uri="{FF2B5EF4-FFF2-40B4-BE49-F238E27FC236}">
                <a16:creationId xmlns:a16="http://schemas.microsoft.com/office/drawing/2014/main" id="{55E5D42D-BDB8-18E2-37CF-82254FE95C07}"/>
              </a:ext>
            </a:extLst>
          </p:cNvPr>
          <p:cNvCxnSpPr>
            <a:cxnSpLocks/>
          </p:cNvCxnSpPr>
          <p:nvPr/>
        </p:nvCxnSpPr>
        <p:spPr>
          <a:xfrm rot="5400000">
            <a:off x="2512576" y="2712423"/>
            <a:ext cx="277000" cy="1015999"/>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Connecteur : en angle 52">
            <a:extLst>
              <a:ext uri="{FF2B5EF4-FFF2-40B4-BE49-F238E27FC236}">
                <a16:creationId xmlns:a16="http://schemas.microsoft.com/office/drawing/2014/main" id="{D12C8E2E-8201-08AF-4516-B57DDB552BCE}"/>
              </a:ext>
            </a:extLst>
          </p:cNvPr>
          <p:cNvCxnSpPr>
            <a:cxnSpLocks/>
            <a:stCxn id="34" idx="2"/>
          </p:cNvCxnSpPr>
          <p:nvPr/>
        </p:nvCxnSpPr>
        <p:spPr>
          <a:xfrm rot="16200000" flipH="1">
            <a:off x="2558905" y="3822988"/>
            <a:ext cx="192799" cy="1015999"/>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Connecteur : en angle 53">
            <a:extLst>
              <a:ext uri="{FF2B5EF4-FFF2-40B4-BE49-F238E27FC236}">
                <a16:creationId xmlns:a16="http://schemas.microsoft.com/office/drawing/2014/main" id="{9DB25BC9-23C0-F5EC-9ABB-CF609561D861}"/>
              </a:ext>
            </a:extLst>
          </p:cNvPr>
          <p:cNvCxnSpPr>
            <a:cxnSpLocks/>
            <a:stCxn id="35" idx="2"/>
          </p:cNvCxnSpPr>
          <p:nvPr/>
        </p:nvCxnSpPr>
        <p:spPr>
          <a:xfrm rot="5400000">
            <a:off x="3552114" y="3851166"/>
            <a:ext cx="185469" cy="963085"/>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ZoneTexte 40">
            <a:extLst>
              <a:ext uri="{FF2B5EF4-FFF2-40B4-BE49-F238E27FC236}">
                <a16:creationId xmlns:a16="http://schemas.microsoft.com/office/drawing/2014/main" id="{74F3D70E-3BE4-196F-007F-2206AD0798E5}"/>
              </a:ext>
            </a:extLst>
          </p:cNvPr>
          <p:cNvSpPr txBox="1"/>
          <p:nvPr/>
        </p:nvSpPr>
        <p:spPr>
          <a:xfrm>
            <a:off x="2160302" y="4729301"/>
            <a:ext cx="1997544" cy="646331"/>
          </a:xfrm>
          <a:prstGeom prst="rect">
            <a:avLst/>
          </a:prstGeom>
          <a:noFill/>
        </p:spPr>
        <p:txBody>
          <a:bodyPr wrap="square" rtlCol="0">
            <a:spAutoFit/>
          </a:bodyPr>
          <a:lstStyle/>
          <a:p>
            <a:pPr algn="ctr"/>
            <a:r>
              <a:rPr lang="fr-FR" b="1" dirty="0">
                <a:solidFill>
                  <a:schemeClr val="tx2"/>
                </a:solidFill>
                <a:ea typeface="CMU Serif" panose="02000603000000000000" pitchFamily="2" charset="0"/>
                <a:cs typeface="CMU Serif" panose="02000603000000000000" pitchFamily="2" charset="0"/>
              </a:rPr>
              <a:t>Sel/ oxyde métallique</a:t>
            </a:r>
          </a:p>
        </p:txBody>
      </p:sp>
      <p:sp>
        <p:nvSpPr>
          <p:cNvPr id="42" name="ZoneTexte 41">
            <a:extLst>
              <a:ext uri="{FF2B5EF4-FFF2-40B4-BE49-F238E27FC236}">
                <a16:creationId xmlns:a16="http://schemas.microsoft.com/office/drawing/2014/main" id="{7DCA155E-C1CF-18E4-9234-C0BBFDBA4A05}"/>
              </a:ext>
            </a:extLst>
          </p:cNvPr>
          <p:cNvSpPr txBox="1"/>
          <p:nvPr/>
        </p:nvSpPr>
        <p:spPr>
          <a:xfrm>
            <a:off x="7649613" y="2014516"/>
            <a:ext cx="1059461" cy="338554"/>
          </a:xfrm>
          <a:prstGeom prst="rect">
            <a:avLst/>
          </a:prstGeom>
          <a:noFill/>
        </p:spPr>
        <p:txBody>
          <a:bodyPr wrap="square">
            <a:spAutoFit/>
          </a:bodyPr>
          <a:lstStyle/>
          <a:p>
            <a:r>
              <a:rPr lang="fr-FR" sz="1600" dirty="0">
                <a:solidFill>
                  <a:schemeClr val="tx2"/>
                </a:solidFill>
                <a:effectLst/>
                <a:ea typeface="PMingLiU" panose="02020500000000000000" pitchFamily="18" charset="-120"/>
                <a:cs typeface="cmr12"/>
              </a:rPr>
              <a:t>Biomasse</a:t>
            </a:r>
            <a:endParaRPr lang="fr-FR" sz="1200" baseline="30000" dirty="0">
              <a:solidFill>
                <a:schemeClr val="tx2"/>
              </a:solidFill>
            </a:endParaRPr>
          </a:p>
        </p:txBody>
      </p:sp>
      <p:sp>
        <p:nvSpPr>
          <p:cNvPr id="43" name="Rectangle : coins arrondis 42">
            <a:extLst>
              <a:ext uri="{FF2B5EF4-FFF2-40B4-BE49-F238E27FC236}">
                <a16:creationId xmlns:a16="http://schemas.microsoft.com/office/drawing/2014/main" id="{7A593CEA-9105-0739-21B6-E2242B38A1F6}"/>
              </a:ext>
            </a:extLst>
          </p:cNvPr>
          <p:cNvSpPr/>
          <p:nvPr/>
        </p:nvSpPr>
        <p:spPr>
          <a:xfrm>
            <a:off x="7069713" y="2432670"/>
            <a:ext cx="2219260" cy="956126"/>
          </a:xfrm>
          <a:prstGeom prst="roundRect">
            <a:avLst/>
          </a:prstGeom>
          <a:noFill/>
          <a:ln w="38100">
            <a:solidFill>
              <a:srgbClr val="576E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2"/>
              </a:solidFill>
            </a:endParaRPr>
          </a:p>
        </p:txBody>
      </p:sp>
      <p:grpSp>
        <p:nvGrpSpPr>
          <p:cNvPr id="44" name="Groupe 43">
            <a:extLst>
              <a:ext uri="{FF2B5EF4-FFF2-40B4-BE49-F238E27FC236}">
                <a16:creationId xmlns:a16="http://schemas.microsoft.com/office/drawing/2014/main" id="{DC30E329-3910-2E43-DC6F-9E60B4A2ACAE}"/>
              </a:ext>
            </a:extLst>
          </p:cNvPr>
          <p:cNvGrpSpPr/>
          <p:nvPr/>
        </p:nvGrpSpPr>
        <p:grpSpPr>
          <a:xfrm>
            <a:off x="7340205" y="2423266"/>
            <a:ext cx="1678276" cy="944125"/>
            <a:chOff x="1778803" y="2745158"/>
            <a:chExt cx="1678276" cy="944125"/>
          </a:xfrm>
        </p:grpSpPr>
        <p:sp>
          <p:nvSpPr>
            <p:cNvPr id="45" name="Ellipse 44">
              <a:extLst>
                <a:ext uri="{FF2B5EF4-FFF2-40B4-BE49-F238E27FC236}">
                  <a16:creationId xmlns:a16="http://schemas.microsoft.com/office/drawing/2014/main" id="{633E2808-18E5-715C-BB6B-BA87AAEA3F43}"/>
                </a:ext>
              </a:extLst>
            </p:cNvPr>
            <p:cNvSpPr/>
            <p:nvPr/>
          </p:nvSpPr>
          <p:spPr>
            <a:xfrm>
              <a:off x="1872792" y="3422269"/>
              <a:ext cx="216000" cy="216000"/>
            </a:xfrm>
            <a:prstGeom prst="ellipse">
              <a:avLst/>
            </a:prstGeom>
            <a:gradFill>
              <a:gsLst>
                <a:gs pos="0">
                  <a:schemeClr val="accent2">
                    <a:lumMod val="0"/>
                    <a:lumOff val="100000"/>
                  </a:schemeClr>
                </a:gs>
                <a:gs pos="35000">
                  <a:schemeClr val="accent2">
                    <a:lumMod val="0"/>
                    <a:lumOff val="100000"/>
                  </a:schemeClr>
                </a:gs>
                <a:gs pos="100000">
                  <a:srgbClr val="D26F8E"/>
                </a:gs>
              </a:gsLst>
              <a:path path="circle">
                <a:fillToRect l="50000" t="-80000" r="50000" b="180000"/>
              </a:path>
            </a:gradFill>
            <a:ln>
              <a:noFill/>
            </a:ln>
            <a:effectLst/>
          </p:spPr>
          <p:style>
            <a:lnRef idx="0">
              <a:schemeClr val="accent5"/>
            </a:lnRef>
            <a:fillRef idx="3">
              <a:schemeClr val="accent5"/>
            </a:fillRef>
            <a:effectRef idx="3">
              <a:schemeClr val="accent5"/>
            </a:effectRef>
            <a:fontRef idx="minor">
              <a:schemeClr val="lt1"/>
            </a:fontRef>
          </p:style>
          <p:txBody>
            <a:bodyPr rtlCol="0" anchor="ctr"/>
            <a:lstStyle/>
            <a:p>
              <a:pPr algn="ctr"/>
              <a:r>
                <a:rPr lang="fr-FR" sz="1400" dirty="0">
                  <a:solidFill>
                    <a:schemeClr val="tx2"/>
                  </a:solidFill>
                  <a:ea typeface="CMU Serif" panose="02000603000000000000" pitchFamily="2" charset="0"/>
                  <a:cs typeface="CMU Serif" panose="02000603000000000000" pitchFamily="2" charset="0"/>
                </a:rPr>
                <a:t>M</a:t>
              </a:r>
            </a:p>
          </p:txBody>
        </p:sp>
        <p:sp>
          <p:nvSpPr>
            <p:cNvPr id="46" name="Rectangle : coins arrondis 45">
              <a:extLst>
                <a:ext uri="{FF2B5EF4-FFF2-40B4-BE49-F238E27FC236}">
                  <a16:creationId xmlns:a16="http://schemas.microsoft.com/office/drawing/2014/main" id="{A1F5B4A5-EFF8-02CC-8FE0-D0269DE0CC85}"/>
                </a:ext>
              </a:extLst>
            </p:cNvPr>
            <p:cNvSpPr/>
            <p:nvPr/>
          </p:nvSpPr>
          <p:spPr>
            <a:xfrm>
              <a:off x="1778803" y="3143915"/>
              <a:ext cx="1276070" cy="140451"/>
            </a:xfrm>
            <a:prstGeom prst="roundRect">
              <a:avLst/>
            </a:prstGeom>
            <a:no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dirty="0">
                  <a:solidFill>
                    <a:schemeClr val="tx2"/>
                  </a:solidFill>
                  <a:ea typeface="CMU Serif" panose="02000603000000000000" pitchFamily="2" charset="0"/>
                  <a:cs typeface="CMU Serif" panose="02000603000000000000" pitchFamily="2" charset="0"/>
                </a:rPr>
                <a:t>Matière organique</a:t>
              </a:r>
            </a:p>
          </p:txBody>
        </p:sp>
        <p:grpSp>
          <p:nvGrpSpPr>
            <p:cNvPr id="47" name="Groupe 46">
              <a:extLst>
                <a:ext uri="{FF2B5EF4-FFF2-40B4-BE49-F238E27FC236}">
                  <a16:creationId xmlns:a16="http://schemas.microsoft.com/office/drawing/2014/main" id="{66D6E250-574F-CC6C-7D70-114CEF2A1A73}"/>
                </a:ext>
              </a:extLst>
            </p:cNvPr>
            <p:cNvGrpSpPr/>
            <p:nvPr/>
          </p:nvGrpSpPr>
          <p:grpSpPr>
            <a:xfrm>
              <a:off x="1854792" y="3281818"/>
              <a:ext cx="252000" cy="400434"/>
              <a:chOff x="4417273" y="3879062"/>
              <a:chExt cx="252000" cy="400434"/>
            </a:xfrm>
          </p:grpSpPr>
          <p:cxnSp>
            <p:nvCxnSpPr>
              <p:cNvPr id="60" name="Connecteur droit 59">
                <a:extLst>
                  <a:ext uri="{FF2B5EF4-FFF2-40B4-BE49-F238E27FC236}">
                    <a16:creationId xmlns:a16="http://schemas.microsoft.com/office/drawing/2014/main" id="{9CE7C449-3809-8B50-A3E3-9E08FCA2E809}"/>
                  </a:ext>
                </a:extLst>
              </p:cNvPr>
              <p:cNvCxnSpPr/>
              <p:nvPr/>
            </p:nvCxnSpPr>
            <p:spPr>
              <a:xfrm>
                <a:off x="4543273" y="3879062"/>
                <a:ext cx="0" cy="106677"/>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sp>
            <p:nvSpPr>
              <p:cNvPr id="61" name="Arc 60">
                <a:extLst>
                  <a:ext uri="{FF2B5EF4-FFF2-40B4-BE49-F238E27FC236}">
                    <a16:creationId xmlns:a16="http://schemas.microsoft.com/office/drawing/2014/main" id="{0A98132F-0732-3900-3516-38AB2A8D9B1A}"/>
                  </a:ext>
                </a:extLst>
              </p:cNvPr>
              <p:cNvSpPr/>
              <p:nvPr/>
            </p:nvSpPr>
            <p:spPr>
              <a:xfrm rot="16200000">
                <a:off x="4399273" y="4009496"/>
                <a:ext cx="288000" cy="252000"/>
              </a:xfrm>
              <a:prstGeom prst="arc">
                <a:avLst>
                  <a:gd name="adj1" fmla="val 16200000"/>
                  <a:gd name="adj2" fmla="val 5555809"/>
                </a:avLst>
              </a:prstGeom>
              <a:ln w="12700">
                <a:solidFill>
                  <a:srgbClr val="0080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solidFill>
                    <a:schemeClr val="tx2"/>
                  </a:solidFill>
                </a:endParaRPr>
              </a:p>
            </p:txBody>
          </p:sp>
        </p:grpSp>
        <p:grpSp>
          <p:nvGrpSpPr>
            <p:cNvPr id="48" name="Groupe 47">
              <a:extLst>
                <a:ext uri="{FF2B5EF4-FFF2-40B4-BE49-F238E27FC236}">
                  <a16:creationId xmlns:a16="http://schemas.microsoft.com/office/drawing/2014/main" id="{853B11AC-5875-F833-EB42-D71487B6CEC3}"/>
                </a:ext>
              </a:extLst>
            </p:cNvPr>
            <p:cNvGrpSpPr/>
            <p:nvPr/>
          </p:nvGrpSpPr>
          <p:grpSpPr>
            <a:xfrm>
              <a:off x="2504719" y="3288849"/>
              <a:ext cx="252000" cy="400434"/>
              <a:chOff x="4417273" y="3879062"/>
              <a:chExt cx="252000" cy="400434"/>
            </a:xfrm>
          </p:grpSpPr>
          <p:cxnSp>
            <p:nvCxnSpPr>
              <p:cNvPr id="58" name="Connecteur droit 57">
                <a:extLst>
                  <a:ext uri="{FF2B5EF4-FFF2-40B4-BE49-F238E27FC236}">
                    <a16:creationId xmlns:a16="http://schemas.microsoft.com/office/drawing/2014/main" id="{78D41F4F-9BC6-CB59-09AE-518B74B6F87E}"/>
                  </a:ext>
                </a:extLst>
              </p:cNvPr>
              <p:cNvCxnSpPr/>
              <p:nvPr/>
            </p:nvCxnSpPr>
            <p:spPr>
              <a:xfrm>
                <a:off x="4543273" y="3879062"/>
                <a:ext cx="0" cy="106677"/>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sp>
            <p:nvSpPr>
              <p:cNvPr id="59" name="Arc 58">
                <a:extLst>
                  <a:ext uri="{FF2B5EF4-FFF2-40B4-BE49-F238E27FC236}">
                    <a16:creationId xmlns:a16="http://schemas.microsoft.com/office/drawing/2014/main" id="{747BD7EE-2DD4-6292-A583-CEEF5D2B68BE}"/>
                  </a:ext>
                </a:extLst>
              </p:cNvPr>
              <p:cNvSpPr/>
              <p:nvPr/>
            </p:nvSpPr>
            <p:spPr>
              <a:xfrm rot="16200000">
                <a:off x="4399273" y="4009496"/>
                <a:ext cx="288000" cy="252000"/>
              </a:xfrm>
              <a:prstGeom prst="arc">
                <a:avLst>
                  <a:gd name="adj1" fmla="val 16200000"/>
                  <a:gd name="adj2" fmla="val 5555809"/>
                </a:avLst>
              </a:prstGeom>
              <a:ln w="12700">
                <a:solidFill>
                  <a:srgbClr val="0080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solidFill>
                    <a:schemeClr val="tx2"/>
                  </a:solidFill>
                </a:endParaRPr>
              </a:p>
            </p:txBody>
          </p:sp>
        </p:grpSp>
        <p:grpSp>
          <p:nvGrpSpPr>
            <p:cNvPr id="49" name="Groupe 48">
              <a:extLst>
                <a:ext uri="{FF2B5EF4-FFF2-40B4-BE49-F238E27FC236}">
                  <a16:creationId xmlns:a16="http://schemas.microsoft.com/office/drawing/2014/main" id="{EFE031F0-ECEF-FAC3-D50E-8F01CC16972F}"/>
                </a:ext>
              </a:extLst>
            </p:cNvPr>
            <p:cNvGrpSpPr/>
            <p:nvPr/>
          </p:nvGrpSpPr>
          <p:grpSpPr>
            <a:xfrm rot="16200000">
              <a:off x="3130862" y="3002224"/>
              <a:ext cx="252000" cy="400434"/>
              <a:chOff x="4417273" y="3879062"/>
              <a:chExt cx="252000" cy="400434"/>
            </a:xfrm>
          </p:grpSpPr>
          <p:cxnSp>
            <p:nvCxnSpPr>
              <p:cNvPr id="56" name="Connecteur droit 55">
                <a:extLst>
                  <a:ext uri="{FF2B5EF4-FFF2-40B4-BE49-F238E27FC236}">
                    <a16:creationId xmlns:a16="http://schemas.microsoft.com/office/drawing/2014/main" id="{8FFC7CE8-375F-BE91-053A-79DE728BCBBB}"/>
                  </a:ext>
                </a:extLst>
              </p:cNvPr>
              <p:cNvCxnSpPr/>
              <p:nvPr/>
            </p:nvCxnSpPr>
            <p:spPr>
              <a:xfrm>
                <a:off x="4543273" y="3879062"/>
                <a:ext cx="0" cy="106677"/>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sp>
            <p:nvSpPr>
              <p:cNvPr id="57" name="Arc 56">
                <a:extLst>
                  <a:ext uri="{FF2B5EF4-FFF2-40B4-BE49-F238E27FC236}">
                    <a16:creationId xmlns:a16="http://schemas.microsoft.com/office/drawing/2014/main" id="{6FBF3A0B-447C-B9EA-FF35-1E9186388664}"/>
                  </a:ext>
                </a:extLst>
              </p:cNvPr>
              <p:cNvSpPr/>
              <p:nvPr/>
            </p:nvSpPr>
            <p:spPr>
              <a:xfrm rot="16200000">
                <a:off x="4399273" y="4009496"/>
                <a:ext cx="288000" cy="252000"/>
              </a:xfrm>
              <a:prstGeom prst="arc">
                <a:avLst>
                  <a:gd name="adj1" fmla="val 16200000"/>
                  <a:gd name="adj2" fmla="val 5555809"/>
                </a:avLst>
              </a:prstGeom>
              <a:ln w="12700">
                <a:solidFill>
                  <a:srgbClr val="0080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solidFill>
                    <a:schemeClr val="tx2"/>
                  </a:solidFill>
                </a:endParaRPr>
              </a:p>
            </p:txBody>
          </p:sp>
        </p:grpSp>
        <p:grpSp>
          <p:nvGrpSpPr>
            <p:cNvPr id="50" name="Groupe 49">
              <a:extLst>
                <a:ext uri="{FF2B5EF4-FFF2-40B4-BE49-F238E27FC236}">
                  <a16:creationId xmlns:a16="http://schemas.microsoft.com/office/drawing/2014/main" id="{C1C7498A-D404-D339-A231-688391635717}"/>
                </a:ext>
              </a:extLst>
            </p:cNvPr>
            <p:cNvGrpSpPr/>
            <p:nvPr/>
          </p:nvGrpSpPr>
          <p:grpSpPr>
            <a:xfrm rot="10800000">
              <a:off x="2300267" y="2745158"/>
              <a:ext cx="252000" cy="400434"/>
              <a:chOff x="4417273" y="3879062"/>
              <a:chExt cx="252000" cy="400434"/>
            </a:xfrm>
          </p:grpSpPr>
          <p:cxnSp>
            <p:nvCxnSpPr>
              <p:cNvPr id="54" name="Connecteur droit 53">
                <a:extLst>
                  <a:ext uri="{FF2B5EF4-FFF2-40B4-BE49-F238E27FC236}">
                    <a16:creationId xmlns:a16="http://schemas.microsoft.com/office/drawing/2014/main" id="{17570E4A-FE2C-D9F2-E23A-2C261E1CAFE3}"/>
                  </a:ext>
                </a:extLst>
              </p:cNvPr>
              <p:cNvCxnSpPr/>
              <p:nvPr/>
            </p:nvCxnSpPr>
            <p:spPr>
              <a:xfrm>
                <a:off x="4543273" y="3879062"/>
                <a:ext cx="0" cy="106677"/>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sp>
            <p:nvSpPr>
              <p:cNvPr id="55" name="Arc 54">
                <a:extLst>
                  <a:ext uri="{FF2B5EF4-FFF2-40B4-BE49-F238E27FC236}">
                    <a16:creationId xmlns:a16="http://schemas.microsoft.com/office/drawing/2014/main" id="{60EF7DAE-BB23-ECD3-1CC0-D57D3D57A13C}"/>
                  </a:ext>
                </a:extLst>
              </p:cNvPr>
              <p:cNvSpPr/>
              <p:nvPr/>
            </p:nvSpPr>
            <p:spPr>
              <a:xfrm rot="16200000">
                <a:off x="4399273" y="4009496"/>
                <a:ext cx="288000" cy="252000"/>
              </a:xfrm>
              <a:prstGeom prst="arc">
                <a:avLst>
                  <a:gd name="adj1" fmla="val 16200000"/>
                  <a:gd name="adj2" fmla="val 5555809"/>
                </a:avLst>
              </a:prstGeom>
              <a:ln w="12700">
                <a:solidFill>
                  <a:srgbClr val="0080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solidFill>
                    <a:schemeClr val="tx2"/>
                  </a:solidFill>
                </a:endParaRPr>
              </a:p>
            </p:txBody>
          </p:sp>
        </p:grpSp>
        <p:sp>
          <p:nvSpPr>
            <p:cNvPr id="51" name="Ellipse 50">
              <a:extLst>
                <a:ext uri="{FF2B5EF4-FFF2-40B4-BE49-F238E27FC236}">
                  <a16:creationId xmlns:a16="http://schemas.microsoft.com/office/drawing/2014/main" id="{236FCAC3-5C88-D1BD-69D8-AD0755977781}"/>
                </a:ext>
              </a:extLst>
            </p:cNvPr>
            <p:cNvSpPr/>
            <p:nvPr/>
          </p:nvSpPr>
          <p:spPr>
            <a:xfrm>
              <a:off x="2522719" y="3416178"/>
              <a:ext cx="216000" cy="216000"/>
            </a:xfrm>
            <a:prstGeom prst="ellipse">
              <a:avLst/>
            </a:prstGeom>
            <a:gradFill>
              <a:gsLst>
                <a:gs pos="0">
                  <a:schemeClr val="accent2">
                    <a:lumMod val="0"/>
                    <a:lumOff val="100000"/>
                  </a:schemeClr>
                </a:gs>
                <a:gs pos="35000">
                  <a:schemeClr val="accent2">
                    <a:lumMod val="0"/>
                    <a:lumOff val="100000"/>
                  </a:schemeClr>
                </a:gs>
                <a:gs pos="100000">
                  <a:srgbClr val="D26F8E"/>
                </a:gs>
              </a:gsLst>
              <a:path path="circle">
                <a:fillToRect l="50000" t="-80000" r="50000" b="180000"/>
              </a:path>
            </a:gradFill>
            <a:ln>
              <a:noFill/>
            </a:ln>
            <a:effectLst/>
          </p:spPr>
          <p:style>
            <a:lnRef idx="0">
              <a:schemeClr val="accent5"/>
            </a:lnRef>
            <a:fillRef idx="3">
              <a:schemeClr val="accent5"/>
            </a:fillRef>
            <a:effectRef idx="3">
              <a:schemeClr val="accent5"/>
            </a:effectRef>
            <a:fontRef idx="minor">
              <a:schemeClr val="lt1"/>
            </a:fontRef>
          </p:style>
          <p:txBody>
            <a:bodyPr rtlCol="0" anchor="ctr"/>
            <a:lstStyle/>
            <a:p>
              <a:pPr algn="ctr"/>
              <a:r>
                <a:rPr lang="fr-FR" sz="1400" dirty="0">
                  <a:solidFill>
                    <a:schemeClr val="tx2"/>
                  </a:solidFill>
                  <a:ea typeface="CMU Serif" panose="02000603000000000000" pitchFamily="2" charset="0"/>
                  <a:cs typeface="CMU Serif" panose="02000603000000000000" pitchFamily="2" charset="0"/>
                </a:rPr>
                <a:t>M</a:t>
              </a:r>
            </a:p>
          </p:txBody>
        </p:sp>
        <p:sp>
          <p:nvSpPr>
            <p:cNvPr id="52" name="Ellipse 51">
              <a:extLst>
                <a:ext uri="{FF2B5EF4-FFF2-40B4-BE49-F238E27FC236}">
                  <a16:creationId xmlns:a16="http://schemas.microsoft.com/office/drawing/2014/main" id="{6F925D53-BE2E-80A7-8B13-732672C90C4F}"/>
                </a:ext>
              </a:extLst>
            </p:cNvPr>
            <p:cNvSpPr/>
            <p:nvPr/>
          </p:nvSpPr>
          <p:spPr>
            <a:xfrm>
              <a:off x="3193711" y="3092254"/>
              <a:ext cx="216000" cy="216000"/>
            </a:xfrm>
            <a:prstGeom prst="ellipse">
              <a:avLst/>
            </a:prstGeom>
            <a:gradFill>
              <a:gsLst>
                <a:gs pos="0">
                  <a:schemeClr val="accent2">
                    <a:lumMod val="0"/>
                    <a:lumOff val="100000"/>
                  </a:schemeClr>
                </a:gs>
                <a:gs pos="35000">
                  <a:schemeClr val="accent2">
                    <a:lumMod val="0"/>
                    <a:lumOff val="100000"/>
                  </a:schemeClr>
                </a:gs>
                <a:gs pos="100000">
                  <a:srgbClr val="D26F8E"/>
                </a:gs>
              </a:gsLst>
              <a:path path="circle">
                <a:fillToRect l="50000" t="-80000" r="50000" b="180000"/>
              </a:path>
            </a:gradFill>
            <a:ln>
              <a:noFill/>
            </a:ln>
            <a:effectLst/>
          </p:spPr>
          <p:style>
            <a:lnRef idx="0">
              <a:schemeClr val="accent5"/>
            </a:lnRef>
            <a:fillRef idx="3">
              <a:schemeClr val="accent5"/>
            </a:fillRef>
            <a:effectRef idx="3">
              <a:schemeClr val="accent5"/>
            </a:effectRef>
            <a:fontRef idx="minor">
              <a:schemeClr val="lt1"/>
            </a:fontRef>
          </p:style>
          <p:txBody>
            <a:bodyPr rtlCol="0" anchor="ctr"/>
            <a:lstStyle/>
            <a:p>
              <a:pPr algn="ctr"/>
              <a:r>
                <a:rPr lang="fr-FR" sz="1400" dirty="0">
                  <a:solidFill>
                    <a:schemeClr val="tx2"/>
                  </a:solidFill>
                  <a:ea typeface="CMU Serif" panose="02000603000000000000" pitchFamily="2" charset="0"/>
                  <a:cs typeface="CMU Serif" panose="02000603000000000000" pitchFamily="2" charset="0"/>
                </a:rPr>
                <a:t>M</a:t>
              </a:r>
            </a:p>
          </p:txBody>
        </p:sp>
        <p:sp>
          <p:nvSpPr>
            <p:cNvPr id="53" name="Ellipse 52">
              <a:extLst>
                <a:ext uri="{FF2B5EF4-FFF2-40B4-BE49-F238E27FC236}">
                  <a16:creationId xmlns:a16="http://schemas.microsoft.com/office/drawing/2014/main" id="{2F6CB451-F440-2DD3-5D1B-A2155283A7E5}"/>
                </a:ext>
              </a:extLst>
            </p:cNvPr>
            <p:cNvSpPr/>
            <p:nvPr/>
          </p:nvSpPr>
          <p:spPr>
            <a:xfrm>
              <a:off x="2321538" y="2796967"/>
              <a:ext cx="216000" cy="216000"/>
            </a:xfrm>
            <a:prstGeom prst="ellipse">
              <a:avLst/>
            </a:prstGeom>
            <a:gradFill>
              <a:gsLst>
                <a:gs pos="0">
                  <a:schemeClr val="accent2">
                    <a:lumMod val="0"/>
                    <a:lumOff val="100000"/>
                  </a:schemeClr>
                </a:gs>
                <a:gs pos="35000">
                  <a:schemeClr val="accent2">
                    <a:lumMod val="0"/>
                    <a:lumOff val="100000"/>
                  </a:schemeClr>
                </a:gs>
                <a:gs pos="100000">
                  <a:srgbClr val="D26F8E"/>
                </a:gs>
              </a:gsLst>
              <a:path path="circle">
                <a:fillToRect l="50000" t="-80000" r="50000" b="180000"/>
              </a:path>
            </a:gradFill>
            <a:ln>
              <a:noFill/>
            </a:ln>
            <a:effectLst/>
          </p:spPr>
          <p:style>
            <a:lnRef idx="0">
              <a:schemeClr val="accent5"/>
            </a:lnRef>
            <a:fillRef idx="3">
              <a:schemeClr val="accent5"/>
            </a:fillRef>
            <a:effectRef idx="3">
              <a:schemeClr val="accent5"/>
            </a:effectRef>
            <a:fontRef idx="minor">
              <a:schemeClr val="lt1"/>
            </a:fontRef>
          </p:style>
          <p:txBody>
            <a:bodyPr rtlCol="0" anchor="ctr"/>
            <a:lstStyle/>
            <a:p>
              <a:pPr algn="ctr"/>
              <a:r>
                <a:rPr lang="fr-FR" sz="1400" dirty="0">
                  <a:solidFill>
                    <a:schemeClr val="tx2"/>
                  </a:solidFill>
                  <a:ea typeface="CMU Serif" panose="02000603000000000000" pitchFamily="2" charset="0"/>
                  <a:cs typeface="CMU Serif" panose="02000603000000000000" pitchFamily="2" charset="0"/>
                </a:rPr>
                <a:t>M</a:t>
              </a:r>
            </a:p>
          </p:txBody>
        </p:sp>
      </p:grpSp>
      <p:sp>
        <p:nvSpPr>
          <p:cNvPr id="62" name="Rectangle : coins arrondis 61">
            <a:extLst>
              <a:ext uri="{FF2B5EF4-FFF2-40B4-BE49-F238E27FC236}">
                <a16:creationId xmlns:a16="http://schemas.microsoft.com/office/drawing/2014/main" id="{61BC5FCA-6B16-8B0F-9602-369DC942F7E2}"/>
              </a:ext>
            </a:extLst>
          </p:cNvPr>
          <p:cNvSpPr/>
          <p:nvPr/>
        </p:nvSpPr>
        <p:spPr>
          <a:xfrm>
            <a:off x="7069713" y="3541260"/>
            <a:ext cx="2219260" cy="956126"/>
          </a:xfrm>
          <a:prstGeom prst="roundRect">
            <a:avLst/>
          </a:prstGeom>
          <a:noFill/>
          <a:ln w="38100">
            <a:solidFill>
              <a:srgbClr val="576E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2"/>
              </a:solidFill>
            </a:endParaRPr>
          </a:p>
        </p:txBody>
      </p:sp>
      <p:sp>
        <p:nvSpPr>
          <p:cNvPr id="63" name="ZoneTexte 62">
            <a:extLst>
              <a:ext uri="{FF2B5EF4-FFF2-40B4-BE49-F238E27FC236}">
                <a16:creationId xmlns:a16="http://schemas.microsoft.com/office/drawing/2014/main" id="{6BC30BF3-2F97-5CA2-568A-3A6F15580B3B}"/>
              </a:ext>
            </a:extLst>
          </p:cNvPr>
          <p:cNvSpPr txBox="1"/>
          <p:nvPr/>
        </p:nvSpPr>
        <p:spPr>
          <a:xfrm>
            <a:off x="5983979" y="3850046"/>
            <a:ext cx="718165" cy="338554"/>
          </a:xfrm>
          <a:prstGeom prst="rect">
            <a:avLst/>
          </a:prstGeom>
          <a:noFill/>
        </p:spPr>
        <p:txBody>
          <a:bodyPr wrap="square">
            <a:spAutoFit/>
          </a:bodyPr>
          <a:lstStyle/>
          <a:p>
            <a:pPr algn="r"/>
            <a:r>
              <a:rPr lang="fr-FR" sz="1600" dirty="0">
                <a:solidFill>
                  <a:schemeClr val="tx2"/>
                </a:solidFill>
                <a:effectLst/>
                <a:ea typeface="PMingLiU" panose="02020500000000000000" pitchFamily="18" charset="-120"/>
                <a:cs typeface="cmr12"/>
              </a:rPr>
              <a:t>Eau</a:t>
            </a:r>
            <a:endParaRPr lang="fr-FR" sz="1600" dirty="0">
              <a:solidFill>
                <a:schemeClr val="tx2"/>
              </a:solidFill>
            </a:endParaRPr>
          </a:p>
        </p:txBody>
      </p:sp>
      <p:cxnSp>
        <p:nvCxnSpPr>
          <p:cNvPr id="64" name="Connecteur droit avec flèche 63">
            <a:extLst>
              <a:ext uri="{FF2B5EF4-FFF2-40B4-BE49-F238E27FC236}">
                <a16:creationId xmlns:a16="http://schemas.microsoft.com/office/drawing/2014/main" id="{266909D6-E534-0CF4-217C-3318F1DDF7AB}"/>
              </a:ext>
            </a:extLst>
          </p:cNvPr>
          <p:cNvCxnSpPr>
            <a:stCxn id="63" idx="3"/>
            <a:endCxn id="62" idx="1"/>
          </p:cNvCxnSpPr>
          <p:nvPr/>
        </p:nvCxnSpPr>
        <p:spPr>
          <a:xfrm>
            <a:off x="6702144" y="4019323"/>
            <a:ext cx="367569" cy="0"/>
          </a:xfrm>
          <a:prstGeom prst="straightConnector1">
            <a:avLst/>
          </a:prstGeom>
          <a:ln>
            <a:solidFill>
              <a:srgbClr val="5B5E65"/>
            </a:solidFill>
            <a:tailEnd type="triangle"/>
          </a:ln>
        </p:spPr>
        <p:style>
          <a:lnRef idx="1">
            <a:schemeClr val="accent1"/>
          </a:lnRef>
          <a:fillRef idx="0">
            <a:schemeClr val="accent1"/>
          </a:fillRef>
          <a:effectRef idx="0">
            <a:schemeClr val="accent1"/>
          </a:effectRef>
          <a:fontRef idx="minor">
            <a:schemeClr val="tx1"/>
          </a:fontRef>
        </p:style>
      </p:cxnSp>
      <p:cxnSp>
        <p:nvCxnSpPr>
          <p:cNvPr id="65" name="Connecteur droit avec flèche 64">
            <a:extLst>
              <a:ext uri="{FF2B5EF4-FFF2-40B4-BE49-F238E27FC236}">
                <a16:creationId xmlns:a16="http://schemas.microsoft.com/office/drawing/2014/main" id="{F134D10E-4958-B655-3555-CD696C88798F}"/>
              </a:ext>
            </a:extLst>
          </p:cNvPr>
          <p:cNvCxnSpPr/>
          <p:nvPr/>
        </p:nvCxnSpPr>
        <p:spPr>
          <a:xfrm>
            <a:off x="9294971" y="4019323"/>
            <a:ext cx="361571" cy="0"/>
          </a:xfrm>
          <a:prstGeom prst="straightConnector1">
            <a:avLst/>
          </a:prstGeom>
          <a:ln>
            <a:solidFill>
              <a:srgbClr val="5B5E65"/>
            </a:solidFill>
            <a:tailEnd type="triangle"/>
          </a:ln>
        </p:spPr>
        <p:style>
          <a:lnRef idx="1">
            <a:schemeClr val="accent1"/>
          </a:lnRef>
          <a:fillRef idx="0">
            <a:schemeClr val="accent1"/>
          </a:fillRef>
          <a:effectRef idx="0">
            <a:schemeClr val="accent1"/>
          </a:effectRef>
          <a:fontRef idx="minor">
            <a:schemeClr val="tx1"/>
          </a:fontRef>
        </p:style>
      </p:cxnSp>
      <p:grpSp>
        <p:nvGrpSpPr>
          <p:cNvPr id="66" name="Groupe 65">
            <a:extLst>
              <a:ext uri="{FF2B5EF4-FFF2-40B4-BE49-F238E27FC236}">
                <a16:creationId xmlns:a16="http://schemas.microsoft.com/office/drawing/2014/main" id="{F27EFBF1-FC00-11D6-CA44-B8CB3B4614C9}"/>
              </a:ext>
            </a:extLst>
          </p:cNvPr>
          <p:cNvGrpSpPr/>
          <p:nvPr/>
        </p:nvGrpSpPr>
        <p:grpSpPr>
          <a:xfrm>
            <a:off x="9666870" y="3523400"/>
            <a:ext cx="1384519" cy="356611"/>
            <a:chOff x="1778803" y="3038915"/>
            <a:chExt cx="1384519" cy="356611"/>
          </a:xfrm>
        </p:grpSpPr>
        <p:sp>
          <p:nvSpPr>
            <p:cNvPr id="67" name="Rectangle : coins arrondis 66">
              <a:extLst>
                <a:ext uri="{FF2B5EF4-FFF2-40B4-BE49-F238E27FC236}">
                  <a16:creationId xmlns:a16="http://schemas.microsoft.com/office/drawing/2014/main" id="{B549B21E-ED63-C1C1-2D70-93545F7DC9DF}"/>
                </a:ext>
              </a:extLst>
            </p:cNvPr>
            <p:cNvSpPr/>
            <p:nvPr/>
          </p:nvSpPr>
          <p:spPr>
            <a:xfrm>
              <a:off x="1778803" y="3143915"/>
              <a:ext cx="1276070" cy="140451"/>
            </a:xfrm>
            <a:prstGeom prst="roundRect">
              <a:avLst/>
            </a:prstGeom>
            <a:no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dirty="0">
                  <a:solidFill>
                    <a:schemeClr val="tx2"/>
                  </a:solidFill>
                  <a:ea typeface="CMU Serif" panose="02000603000000000000" pitchFamily="2" charset="0"/>
                  <a:cs typeface="CMU Serif" panose="02000603000000000000" pitchFamily="2" charset="0"/>
                </a:rPr>
                <a:t>Matière organique</a:t>
              </a:r>
            </a:p>
          </p:txBody>
        </p:sp>
        <p:cxnSp>
          <p:nvCxnSpPr>
            <p:cNvPr id="68" name="Connecteur droit 67">
              <a:extLst>
                <a:ext uri="{FF2B5EF4-FFF2-40B4-BE49-F238E27FC236}">
                  <a16:creationId xmlns:a16="http://schemas.microsoft.com/office/drawing/2014/main" id="{A9AB6CEA-5359-C795-6FAC-312386E0C2EB}"/>
                </a:ext>
              </a:extLst>
            </p:cNvPr>
            <p:cNvCxnSpPr/>
            <p:nvPr/>
          </p:nvCxnSpPr>
          <p:spPr>
            <a:xfrm>
              <a:off x="1980792" y="3281818"/>
              <a:ext cx="0" cy="106677"/>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69" name="Connecteur droit 68">
              <a:extLst>
                <a:ext uri="{FF2B5EF4-FFF2-40B4-BE49-F238E27FC236}">
                  <a16:creationId xmlns:a16="http://schemas.microsoft.com/office/drawing/2014/main" id="{8ABE154E-79C0-0AFD-EC25-51A24E3DD6E9}"/>
                </a:ext>
              </a:extLst>
            </p:cNvPr>
            <p:cNvCxnSpPr/>
            <p:nvPr/>
          </p:nvCxnSpPr>
          <p:spPr>
            <a:xfrm>
              <a:off x="2630719" y="3288849"/>
              <a:ext cx="0" cy="106677"/>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70" name="Connecteur droit 69">
              <a:extLst>
                <a:ext uri="{FF2B5EF4-FFF2-40B4-BE49-F238E27FC236}">
                  <a16:creationId xmlns:a16="http://schemas.microsoft.com/office/drawing/2014/main" id="{44A3F42A-5223-429A-CDFE-39E69CF9EE26}"/>
                </a:ext>
              </a:extLst>
            </p:cNvPr>
            <p:cNvCxnSpPr/>
            <p:nvPr/>
          </p:nvCxnSpPr>
          <p:spPr>
            <a:xfrm rot="16200000">
              <a:off x="3109984" y="3149102"/>
              <a:ext cx="0" cy="106677"/>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71" name="Connecteur droit 70">
              <a:extLst>
                <a:ext uri="{FF2B5EF4-FFF2-40B4-BE49-F238E27FC236}">
                  <a16:creationId xmlns:a16="http://schemas.microsoft.com/office/drawing/2014/main" id="{30250DBE-00AC-C9E9-0643-F06CA10C44AC}"/>
                </a:ext>
              </a:extLst>
            </p:cNvPr>
            <p:cNvCxnSpPr/>
            <p:nvPr/>
          </p:nvCxnSpPr>
          <p:spPr>
            <a:xfrm rot="10800000">
              <a:off x="2426267" y="3038915"/>
              <a:ext cx="0" cy="106677"/>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grpSp>
      <p:sp>
        <p:nvSpPr>
          <p:cNvPr id="72" name="Ellipse 71">
            <a:extLst>
              <a:ext uri="{FF2B5EF4-FFF2-40B4-BE49-F238E27FC236}">
                <a16:creationId xmlns:a16="http://schemas.microsoft.com/office/drawing/2014/main" id="{29F21ED5-9B0B-A2A3-9750-844D33C72BBF}"/>
              </a:ext>
            </a:extLst>
          </p:cNvPr>
          <p:cNvSpPr/>
          <p:nvPr/>
        </p:nvSpPr>
        <p:spPr>
          <a:xfrm>
            <a:off x="10008020" y="3911323"/>
            <a:ext cx="216000" cy="216000"/>
          </a:xfrm>
          <a:prstGeom prst="ellipse">
            <a:avLst/>
          </a:prstGeom>
          <a:gradFill>
            <a:gsLst>
              <a:gs pos="0">
                <a:schemeClr val="accent2">
                  <a:lumMod val="0"/>
                  <a:lumOff val="100000"/>
                </a:schemeClr>
              </a:gs>
              <a:gs pos="35000">
                <a:schemeClr val="accent2">
                  <a:lumMod val="0"/>
                  <a:lumOff val="100000"/>
                </a:schemeClr>
              </a:gs>
              <a:gs pos="100000">
                <a:srgbClr val="D26F8E"/>
              </a:gs>
            </a:gsLst>
            <a:path path="circle">
              <a:fillToRect l="50000" t="-80000" r="50000" b="180000"/>
            </a:path>
          </a:gradFill>
          <a:ln>
            <a:noFill/>
          </a:ln>
          <a:effectLst/>
        </p:spPr>
        <p:style>
          <a:lnRef idx="0">
            <a:schemeClr val="accent5"/>
          </a:lnRef>
          <a:fillRef idx="3">
            <a:schemeClr val="accent5"/>
          </a:fillRef>
          <a:effectRef idx="3">
            <a:schemeClr val="accent5"/>
          </a:effectRef>
          <a:fontRef idx="minor">
            <a:schemeClr val="lt1"/>
          </a:fontRef>
        </p:style>
        <p:txBody>
          <a:bodyPr rtlCol="0" anchor="ctr"/>
          <a:lstStyle/>
          <a:p>
            <a:pPr algn="ctr"/>
            <a:r>
              <a:rPr lang="fr-FR" sz="1400" dirty="0">
                <a:solidFill>
                  <a:schemeClr val="tx2"/>
                </a:solidFill>
                <a:ea typeface="CMU Serif" panose="02000603000000000000" pitchFamily="2" charset="0"/>
                <a:cs typeface="CMU Serif" panose="02000603000000000000" pitchFamily="2" charset="0"/>
              </a:rPr>
              <a:t>M</a:t>
            </a:r>
          </a:p>
        </p:txBody>
      </p:sp>
      <p:grpSp>
        <p:nvGrpSpPr>
          <p:cNvPr id="73" name="Groupe 72">
            <a:extLst>
              <a:ext uri="{FF2B5EF4-FFF2-40B4-BE49-F238E27FC236}">
                <a16:creationId xmlns:a16="http://schemas.microsoft.com/office/drawing/2014/main" id="{3D692721-9E81-466F-958E-69C2E8BEDBF8}"/>
              </a:ext>
            </a:extLst>
          </p:cNvPr>
          <p:cNvGrpSpPr/>
          <p:nvPr/>
        </p:nvGrpSpPr>
        <p:grpSpPr>
          <a:xfrm>
            <a:off x="9906277" y="4175431"/>
            <a:ext cx="1384519" cy="650368"/>
            <a:chOff x="1778803" y="3038915"/>
            <a:chExt cx="1384519" cy="650368"/>
          </a:xfrm>
        </p:grpSpPr>
        <p:sp>
          <p:nvSpPr>
            <p:cNvPr id="74" name="Rectangle : coins arrondis 73">
              <a:extLst>
                <a:ext uri="{FF2B5EF4-FFF2-40B4-BE49-F238E27FC236}">
                  <a16:creationId xmlns:a16="http://schemas.microsoft.com/office/drawing/2014/main" id="{A127C7C8-1E11-CF29-7838-DF2307023040}"/>
                </a:ext>
              </a:extLst>
            </p:cNvPr>
            <p:cNvSpPr/>
            <p:nvPr/>
          </p:nvSpPr>
          <p:spPr>
            <a:xfrm>
              <a:off x="1778803" y="3143915"/>
              <a:ext cx="1276070" cy="140451"/>
            </a:xfrm>
            <a:prstGeom prst="roundRect">
              <a:avLst/>
            </a:prstGeom>
            <a:no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dirty="0">
                  <a:solidFill>
                    <a:schemeClr val="tx2"/>
                  </a:solidFill>
                  <a:ea typeface="CMU Serif" panose="02000603000000000000" pitchFamily="2" charset="0"/>
                  <a:cs typeface="CMU Serif" panose="02000603000000000000" pitchFamily="2" charset="0"/>
                </a:rPr>
                <a:t>Matière organique</a:t>
              </a:r>
            </a:p>
          </p:txBody>
        </p:sp>
        <p:cxnSp>
          <p:nvCxnSpPr>
            <p:cNvPr id="75" name="Connecteur droit 74">
              <a:extLst>
                <a:ext uri="{FF2B5EF4-FFF2-40B4-BE49-F238E27FC236}">
                  <a16:creationId xmlns:a16="http://schemas.microsoft.com/office/drawing/2014/main" id="{02A22416-F67E-3E18-FC76-C2ABBEFA77E7}"/>
                </a:ext>
              </a:extLst>
            </p:cNvPr>
            <p:cNvCxnSpPr/>
            <p:nvPr/>
          </p:nvCxnSpPr>
          <p:spPr>
            <a:xfrm>
              <a:off x="1980792" y="3281818"/>
              <a:ext cx="0" cy="106677"/>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grpSp>
          <p:nvGrpSpPr>
            <p:cNvPr id="76" name="Groupe 75">
              <a:extLst>
                <a:ext uri="{FF2B5EF4-FFF2-40B4-BE49-F238E27FC236}">
                  <a16:creationId xmlns:a16="http://schemas.microsoft.com/office/drawing/2014/main" id="{98EFD373-CB10-67AE-D975-627040AA300D}"/>
                </a:ext>
              </a:extLst>
            </p:cNvPr>
            <p:cNvGrpSpPr/>
            <p:nvPr/>
          </p:nvGrpSpPr>
          <p:grpSpPr>
            <a:xfrm>
              <a:off x="2504719" y="3288849"/>
              <a:ext cx="252000" cy="400434"/>
              <a:chOff x="4417273" y="3879062"/>
              <a:chExt cx="252000" cy="400434"/>
            </a:xfrm>
          </p:grpSpPr>
          <p:cxnSp>
            <p:nvCxnSpPr>
              <p:cNvPr id="80" name="Connecteur droit 79">
                <a:extLst>
                  <a:ext uri="{FF2B5EF4-FFF2-40B4-BE49-F238E27FC236}">
                    <a16:creationId xmlns:a16="http://schemas.microsoft.com/office/drawing/2014/main" id="{3BA5BA7C-5CC1-A271-6F78-BDFDF70F6DE2}"/>
                  </a:ext>
                </a:extLst>
              </p:cNvPr>
              <p:cNvCxnSpPr/>
              <p:nvPr/>
            </p:nvCxnSpPr>
            <p:spPr>
              <a:xfrm>
                <a:off x="4543273" y="3879062"/>
                <a:ext cx="0" cy="106677"/>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sp>
            <p:nvSpPr>
              <p:cNvPr id="81" name="Arc 80">
                <a:extLst>
                  <a:ext uri="{FF2B5EF4-FFF2-40B4-BE49-F238E27FC236}">
                    <a16:creationId xmlns:a16="http://schemas.microsoft.com/office/drawing/2014/main" id="{EE6BB73D-1505-9280-3AF2-47600B3100B6}"/>
                  </a:ext>
                </a:extLst>
              </p:cNvPr>
              <p:cNvSpPr/>
              <p:nvPr/>
            </p:nvSpPr>
            <p:spPr>
              <a:xfrm rot="16200000">
                <a:off x="4399273" y="4009496"/>
                <a:ext cx="288000" cy="252000"/>
              </a:xfrm>
              <a:prstGeom prst="arc">
                <a:avLst>
                  <a:gd name="adj1" fmla="val 16200000"/>
                  <a:gd name="adj2" fmla="val 5555809"/>
                </a:avLst>
              </a:prstGeom>
              <a:ln w="12700">
                <a:solidFill>
                  <a:srgbClr val="0080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solidFill>
                    <a:schemeClr val="tx2"/>
                  </a:solidFill>
                </a:endParaRPr>
              </a:p>
            </p:txBody>
          </p:sp>
        </p:grpSp>
        <p:cxnSp>
          <p:nvCxnSpPr>
            <p:cNvPr id="77" name="Connecteur droit 76">
              <a:extLst>
                <a:ext uri="{FF2B5EF4-FFF2-40B4-BE49-F238E27FC236}">
                  <a16:creationId xmlns:a16="http://schemas.microsoft.com/office/drawing/2014/main" id="{4A741BC5-318A-DC50-C583-6A32852E4FB8}"/>
                </a:ext>
              </a:extLst>
            </p:cNvPr>
            <p:cNvCxnSpPr/>
            <p:nvPr/>
          </p:nvCxnSpPr>
          <p:spPr>
            <a:xfrm rot="16200000">
              <a:off x="3109984" y="3149102"/>
              <a:ext cx="0" cy="106677"/>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78" name="Connecteur droit 77">
              <a:extLst>
                <a:ext uri="{FF2B5EF4-FFF2-40B4-BE49-F238E27FC236}">
                  <a16:creationId xmlns:a16="http://schemas.microsoft.com/office/drawing/2014/main" id="{36531243-F3EA-F6F2-865E-14EE52D7E4BC}"/>
                </a:ext>
              </a:extLst>
            </p:cNvPr>
            <p:cNvCxnSpPr/>
            <p:nvPr/>
          </p:nvCxnSpPr>
          <p:spPr>
            <a:xfrm rot="10800000">
              <a:off x="2426267" y="3038915"/>
              <a:ext cx="0" cy="106677"/>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sp>
          <p:nvSpPr>
            <p:cNvPr id="79" name="Ellipse 78">
              <a:extLst>
                <a:ext uri="{FF2B5EF4-FFF2-40B4-BE49-F238E27FC236}">
                  <a16:creationId xmlns:a16="http://schemas.microsoft.com/office/drawing/2014/main" id="{8458EA4E-491C-BF10-86E6-4963D5E2A0A9}"/>
                </a:ext>
              </a:extLst>
            </p:cNvPr>
            <p:cNvSpPr/>
            <p:nvPr/>
          </p:nvSpPr>
          <p:spPr>
            <a:xfrm>
              <a:off x="2522719" y="3416178"/>
              <a:ext cx="216000" cy="216000"/>
            </a:xfrm>
            <a:prstGeom prst="ellipse">
              <a:avLst/>
            </a:prstGeom>
            <a:gradFill>
              <a:gsLst>
                <a:gs pos="0">
                  <a:schemeClr val="accent2">
                    <a:lumMod val="0"/>
                    <a:lumOff val="100000"/>
                  </a:schemeClr>
                </a:gs>
                <a:gs pos="35000">
                  <a:schemeClr val="accent2">
                    <a:lumMod val="0"/>
                    <a:lumOff val="100000"/>
                  </a:schemeClr>
                </a:gs>
                <a:gs pos="100000">
                  <a:srgbClr val="D26F8E"/>
                </a:gs>
              </a:gsLst>
              <a:path path="circle">
                <a:fillToRect l="50000" t="-80000" r="50000" b="180000"/>
              </a:path>
            </a:gradFill>
            <a:ln>
              <a:noFill/>
            </a:ln>
            <a:effectLst/>
          </p:spPr>
          <p:style>
            <a:lnRef idx="0">
              <a:schemeClr val="accent5"/>
            </a:lnRef>
            <a:fillRef idx="3">
              <a:schemeClr val="accent5"/>
            </a:fillRef>
            <a:effectRef idx="3">
              <a:schemeClr val="accent5"/>
            </a:effectRef>
            <a:fontRef idx="minor">
              <a:schemeClr val="lt1"/>
            </a:fontRef>
          </p:style>
          <p:txBody>
            <a:bodyPr rtlCol="0" anchor="ctr"/>
            <a:lstStyle/>
            <a:p>
              <a:pPr algn="ctr"/>
              <a:r>
                <a:rPr lang="fr-FR" sz="1400" dirty="0">
                  <a:solidFill>
                    <a:schemeClr val="tx2"/>
                  </a:solidFill>
                  <a:ea typeface="CMU Serif" panose="02000603000000000000" pitchFamily="2" charset="0"/>
                  <a:cs typeface="CMU Serif" panose="02000603000000000000" pitchFamily="2" charset="0"/>
                </a:rPr>
                <a:t>M</a:t>
              </a:r>
            </a:p>
          </p:txBody>
        </p:sp>
      </p:grpSp>
      <p:grpSp>
        <p:nvGrpSpPr>
          <p:cNvPr id="82" name="Groupe 81">
            <a:extLst>
              <a:ext uri="{FF2B5EF4-FFF2-40B4-BE49-F238E27FC236}">
                <a16:creationId xmlns:a16="http://schemas.microsoft.com/office/drawing/2014/main" id="{0DFD6917-39E2-8F88-C280-492AF000B769}"/>
              </a:ext>
            </a:extLst>
          </p:cNvPr>
          <p:cNvGrpSpPr/>
          <p:nvPr/>
        </p:nvGrpSpPr>
        <p:grpSpPr>
          <a:xfrm>
            <a:off x="7273027" y="3519855"/>
            <a:ext cx="1678276" cy="944125"/>
            <a:chOff x="1778803" y="2745158"/>
            <a:chExt cx="1678276" cy="944125"/>
          </a:xfrm>
        </p:grpSpPr>
        <p:sp>
          <p:nvSpPr>
            <p:cNvPr id="83" name="Ellipse 82">
              <a:extLst>
                <a:ext uri="{FF2B5EF4-FFF2-40B4-BE49-F238E27FC236}">
                  <a16:creationId xmlns:a16="http://schemas.microsoft.com/office/drawing/2014/main" id="{E13884E6-7042-9B40-401E-F7BE23A4694A}"/>
                </a:ext>
              </a:extLst>
            </p:cNvPr>
            <p:cNvSpPr/>
            <p:nvPr/>
          </p:nvSpPr>
          <p:spPr>
            <a:xfrm>
              <a:off x="1872792" y="3422269"/>
              <a:ext cx="216000" cy="216000"/>
            </a:xfrm>
            <a:prstGeom prst="ellipse">
              <a:avLst/>
            </a:prstGeom>
            <a:gradFill>
              <a:gsLst>
                <a:gs pos="0">
                  <a:schemeClr val="accent2">
                    <a:lumMod val="0"/>
                    <a:lumOff val="100000"/>
                  </a:schemeClr>
                </a:gs>
                <a:gs pos="35000">
                  <a:schemeClr val="accent2">
                    <a:lumMod val="0"/>
                    <a:lumOff val="100000"/>
                  </a:schemeClr>
                </a:gs>
                <a:gs pos="100000">
                  <a:srgbClr val="D26F8E"/>
                </a:gs>
              </a:gsLst>
              <a:path path="circle">
                <a:fillToRect l="50000" t="-80000" r="50000" b="180000"/>
              </a:path>
            </a:gradFill>
            <a:ln>
              <a:noFill/>
            </a:ln>
            <a:effectLst/>
          </p:spPr>
          <p:style>
            <a:lnRef idx="0">
              <a:schemeClr val="accent5"/>
            </a:lnRef>
            <a:fillRef idx="3">
              <a:schemeClr val="accent5"/>
            </a:fillRef>
            <a:effectRef idx="3">
              <a:schemeClr val="accent5"/>
            </a:effectRef>
            <a:fontRef idx="minor">
              <a:schemeClr val="lt1"/>
            </a:fontRef>
          </p:style>
          <p:txBody>
            <a:bodyPr rtlCol="0" anchor="ctr"/>
            <a:lstStyle/>
            <a:p>
              <a:pPr algn="ctr"/>
              <a:r>
                <a:rPr lang="fr-FR" sz="1400" dirty="0">
                  <a:solidFill>
                    <a:schemeClr val="tx2"/>
                  </a:solidFill>
                  <a:ea typeface="CMU Serif" panose="02000603000000000000" pitchFamily="2" charset="0"/>
                  <a:cs typeface="CMU Serif" panose="02000603000000000000" pitchFamily="2" charset="0"/>
                </a:rPr>
                <a:t>M</a:t>
              </a:r>
            </a:p>
          </p:txBody>
        </p:sp>
        <p:sp>
          <p:nvSpPr>
            <p:cNvPr id="84" name="Rectangle : coins arrondis 83">
              <a:extLst>
                <a:ext uri="{FF2B5EF4-FFF2-40B4-BE49-F238E27FC236}">
                  <a16:creationId xmlns:a16="http://schemas.microsoft.com/office/drawing/2014/main" id="{B3D4AEB0-1D09-0E80-51D9-BE86AF31AF77}"/>
                </a:ext>
              </a:extLst>
            </p:cNvPr>
            <p:cNvSpPr/>
            <p:nvPr/>
          </p:nvSpPr>
          <p:spPr>
            <a:xfrm>
              <a:off x="1778803" y="3143915"/>
              <a:ext cx="1276070" cy="140451"/>
            </a:xfrm>
            <a:prstGeom prst="roundRect">
              <a:avLst/>
            </a:prstGeom>
            <a:no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dirty="0">
                  <a:solidFill>
                    <a:schemeClr val="tx2"/>
                  </a:solidFill>
                  <a:ea typeface="CMU Serif" panose="02000603000000000000" pitchFamily="2" charset="0"/>
                  <a:cs typeface="CMU Serif" panose="02000603000000000000" pitchFamily="2" charset="0"/>
                </a:rPr>
                <a:t>Matière organique</a:t>
              </a:r>
            </a:p>
          </p:txBody>
        </p:sp>
        <p:grpSp>
          <p:nvGrpSpPr>
            <p:cNvPr id="85" name="Groupe 84">
              <a:extLst>
                <a:ext uri="{FF2B5EF4-FFF2-40B4-BE49-F238E27FC236}">
                  <a16:creationId xmlns:a16="http://schemas.microsoft.com/office/drawing/2014/main" id="{085F08BC-49A3-5D99-30CE-BB10B3A6248C}"/>
                </a:ext>
              </a:extLst>
            </p:cNvPr>
            <p:cNvGrpSpPr/>
            <p:nvPr/>
          </p:nvGrpSpPr>
          <p:grpSpPr>
            <a:xfrm>
              <a:off x="1854792" y="3281818"/>
              <a:ext cx="252000" cy="400434"/>
              <a:chOff x="4417273" y="3879062"/>
              <a:chExt cx="252000" cy="400434"/>
            </a:xfrm>
          </p:grpSpPr>
          <p:cxnSp>
            <p:nvCxnSpPr>
              <p:cNvPr id="96" name="Connecteur droit 95">
                <a:extLst>
                  <a:ext uri="{FF2B5EF4-FFF2-40B4-BE49-F238E27FC236}">
                    <a16:creationId xmlns:a16="http://schemas.microsoft.com/office/drawing/2014/main" id="{B616CA5F-00E6-4429-8B93-E33FC96844C0}"/>
                  </a:ext>
                </a:extLst>
              </p:cNvPr>
              <p:cNvCxnSpPr/>
              <p:nvPr/>
            </p:nvCxnSpPr>
            <p:spPr>
              <a:xfrm>
                <a:off x="4543273" y="3879062"/>
                <a:ext cx="0" cy="106677"/>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sp>
            <p:nvSpPr>
              <p:cNvPr id="97" name="Arc 96">
                <a:extLst>
                  <a:ext uri="{FF2B5EF4-FFF2-40B4-BE49-F238E27FC236}">
                    <a16:creationId xmlns:a16="http://schemas.microsoft.com/office/drawing/2014/main" id="{90836536-8824-48E9-2C5F-C7CA713BFBC6}"/>
                  </a:ext>
                </a:extLst>
              </p:cNvPr>
              <p:cNvSpPr/>
              <p:nvPr/>
            </p:nvSpPr>
            <p:spPr>
              <a:xfrm rot="16200000">
                <a:off x="4399273" y="4009496"/>
                <a:ext cx="288000" cy="252000"/>
              </a:xfrm>
              <a:prstGeom prst="arc">
                <a:avLst>
                  <a:gd name="adj1" fmla="val 16200000"/>
                  <a:gd name="adj2" fmla="val 5555809"/>
                </a:avLst>
              </a:prstGeom>
              <a:ln w="12700">
                <a:solidFill>
                  <a:srgbClr val="0080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solidFill>
                    <a:schemeClr val="tx2"/>
                  </a:solidFill>
                </a:endParaRPr>
              </a:p>
            </p:txBody>
          </p:sp>
        </p:grpSp>
        <p:grpSp>
          <p:nvGrpSpPr>
            <p:cNvPr id="86" name="Groupe 85">
              <a:extLst>
                <a:ext uri="{FF2B5EF4-FFF2-40B4-BE49-F238E27FC236}">
                  <a16:creationId xmlns:a16="http://schemas.microsoft.com/office/drawing/2014/main" id="{4E30A367-2675-0068-206D-FB07B02D32B1}"/>
                </a:ext>
              </a:extLst>
            </p:cNvPr>
            <p:cNvGrpSpPr/>
            <p:nvPr/>
          </p:nvGrpSpPr>
          <p:grpSpPr>
            <a:xfrm>
              <a:off x="2504719" y="3288849"/>
              <a:ext cx="252000" cy="400434"/>
              <a:chOff x="4417273" y="3879062"/>
              <a:chExt cx="252000" cy="400434"/>
            </a:xfrm>
          </p:grpSpPr>
          <p:cxnSp>
            <p:nvCxnSpPr>
              <p:cNvPr id="94" name="Connecteur droit 93">
                <a:extLst>
                  <a:ext uri="{FF2B5EF4-FFF2-40B4-BE49-F238E27FC236}">
                    <a16:creationId xmlns:a16="http://schemas.microsoft.com/office/drawing/2014/main" id="{876DAFBB-992B-9BD4-1195-27907F4B4B9A}"/>
                  </a:ext>
                </a:extLst>
              </p:cNvPr>
              <p:cNvCxnSpPr/>
              <p:nvPr/>
            </p:nvCxnSpPr>
            <p:spPr>
              <a:xfrm>
                <a:off x="4543273" y="3879062"/>
                <a:ext cx="0" cy="106677"/>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sp>
            <p:nvSpPr>
              <p:cNvPr id="95" name="Arc 94">
                <a:extLst>
                  <a:ext uri="{FF2B5EF4-FFF2-40B4-BE49-F238E27FC236}">
                    <a16:creationId xmlns:a16="http://schemas.microsoft.com/office/drawing/2014/main" id="{7E27C86B-3D1A-705C-F48A-625D0F41952C}"/>
                  </a:ext>
                </a:extLst>
              </p:cNvPr>
              <p:cNvSpPr/>
              <p:nvPr/>
            </p:nvSpPr>
            <p:spPr>
              <a:xfrm rot="16200000">
                <a:off x="4399273" y="4009496"/>
                <a:ext cx="288000" cy="252000"/>
              </a:xfrm>
              <a:prstGeom prst="arc">
                <a:avLst>
                  <a:gd name="adj1" fmla="val 16200000"/>
                  <a:gd name="adj2" fmla="val 5555809"/>
                </a:avLst>
              </a:prstGeom>
              <a:ln w="12700">
                <a:solidFill>
                  <a:srgbClr val="0080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solidFill>
                    <a:schemeClr val="tx2"/>
                  </a:solidFill>
                </a:endParaRPr>
              </a:p>
            </p:txBody>
          </p:sp>
        </p:grpSp>
        <p:grpSp>
          <p:nvGrpSpPr>
            <p:cNvPr id="87" name="Groupe 86">
              <a:extLst>
                <a:ext uri="{FF2B5EF4-FFF2-40B4-BE49-F238E27FC236}">
                  <a16:creationId xmlns:a16="http://schemas.microsoft.com/office/drawing/2014/main" id="{74996481-AE5F-6290-4609-CDC086ACF1A2}"/>
                </a:ext>
              </a:extLst>
            </p:cNvPr>
            <p:cNvGrpSpPr/>
            <p:nvPr/>
          </p:nvGrpSpPr>
          <p:grpSpPr>
            <a:xfrm rot="16200000">
              <a:off x="3130862" y="3002224"/>
              <a:ext cx="252000" cy="400434"/>
              <a:chOff x="4417273" y="3879062"/>
              <a:chExt cx="252000" cy="400434"/>
            </a:xfrm>
          </p:grpSpPr>
          <p:cxnSp>
            <p:nvCxnSpPr>
              <p:cNvPr id="92" name="Connecteur droit 91">
                <a:extLst>
                  <a:ext uri="{FF2B5EF4-FFF2-40B4-BE49-F238E27FC236}">
                    <a16:creationId xmlns:a16="http://schemas.microsoft.com/office/drawing/2014/main" id="{2448EF30-492E-EB1A-FD4F-CE412E4F7339}"/>
                  </a:ext>
                </a:extLst>
              </p:cNvPr>
              <p:cNvCxnSpPr/>
              <p:nvPr/>
            </p:nvCxnSpPr>
            <p:spPr>
              <a:xfrm>
                <a:off x="4543273" y="3879062"/>
                <a:ext cx="0" cy="106677"/>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sp>
            <p:nvSpPr>
              <p:cNvPr id="93" name="Arc 92">
                <a:extLst>
                  <a:ext uri="{FF2B5EF4-FFF2-40B4-BE49-F238E27FC236}">
                    <a16:creationId xmlns:a16="http://schemas.microsoft.com/office/drawing/2014/main" id="{09AFF6A0-B4FF-0AF4-8F24-2C03A5A68DEB}"/>
                  </a:ext>
                </a:extLst>
              </p:cNvPr>
              <p:cNvSpPr/>
              <p:nvPr/>
            </p:nvSpPr>
            <p:spPr>
              <a:xfrm rot="16200000">
                <a:off x="4399273" y="4009496"/>
                <a:ext cx="288000" cy="252000"/>
              </a:xfrm>
              <a:prstGeom prst="arc">
                <a:avLst>
                  <a:gd name="adj1" fmla="val 16200000"/>
                  <a:gd name="adj2" fmla="val 5555809"/>
                </a:avLst>
              </a:prstGeom>
              <a:ln w="12700">
                <a:solidFill>
                  <a:srgbClr val="0080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solidFill>
                    <a:schemeClr val="tx2"/>
                  </a:solidFill>
                </a:endParaRPr>
              </a:p>
            </p:txBody>
          </p:sp>
        </p:grpSp>
        <p:grpSp>
          <p:nvGrpSpPr>
            <p:cNvPr id="88" name="Groupe 87">
              <a:extLst>
                <a:ext uri="{FF2B5EF4-FFF2-40B4-BE49-F238E27FC236}">
                  <a16:creationId xmlns:a16="http://schemas.microsoft.com/office/drawing/2014/main" id="{0D8BA08A-3481-8178-D4BC-58C2B2F77D1C}"/>
                </a:ext>
              </a:extLst>
            </p:cNvPr>
            <p:cNvGrpSpPr/>
            <p:nvPr/>
          </p:nvGrpSpPr>
          <p:grpSpPr>
            <a:xfrm rot="10800000">
              <a:off x="2300267" y="2745158"/>
              <a:ext cx="252000" cy="400434"/>
              <a:chOff x="4417273" y="3879062"/>
              <a:chExt cx="252000" cy="400434"/>
            </a:xfrm>
          </p:grpSpPr>
          <p:cxnSp>
            <p:nvCxnSpPr>
              <p:cNvPr id="90" name="Connecteur droit 89">
                <a:extLst>
                  <a:ext uri="{FF2B5EF4-FFF2-40B4-BE49-F238E27FC236}">
                    <a16:creationId xmlns:a16="http://schemas.microsoft.com/office/drawing/2014/main" id="{53B35062-2703-07A8-8C6F-599BDBF4EA1D}"/>
                  </a:ext>
                </a:extLst>
              </p:cNvPr>
              <p:cNvCxnSpPr/>
              <p:nvPr/>
            </p:nvCxnSpPr>
            <p:spPr>
              <a:xfrm>
                <a:off x="4543273" y="3879062"/>
                <a:ext cx="0" cy="106677"/>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sp>
            <p:nvSpPr>
              <p:cNvPr id="91" name="Arc 90">
                <a:extLst>
                  <a:ext uri="{FF2B5EF4-FFF2-40B4-BE49-F238E27FC236}">
                    <a16:creationId xmlns:a16="http://schemas.microsoft.com/office/drawing/2014/main" id="{A6A0AEEE-BFC0-6B4F-173F-5B0D6622C8E6}"/>
                  </a:ext>
                </a:extLst>
              </p:cNvPr>
              <p:cNvSpPr/>
              <p:nvPr/>
            </p:nvSpPr>
            <p:spPr>
              <a:xfrm rot="16200000">
                <a:off x="4399273" y="4009496"/>
                <a:ext cx="288000" cy="252000"/>
              </a:xfrm>
              <a:prstGeom prst="arc">
                <a:avLst>
                  <a:gd name="adj1" fmla="val 16200000"/>
                  <a:gd name="adj2" fmla="val 5555809"/>
                </a:avLst>
              </a:prstGeom>
              <a:ln w="12700">
                <a:solidFill>
                  <a:srgbClr val="0080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solidFill>
                    <a:schemeClr val="tx2"/>
                  </a:solidFill>
                </a:endParaRPr>
              </a:p>
            </p:txBody>
          </p:sp>
        </p:grpSp>
        <p:sp>
          <p:nvSpPr>
            <p:cNvPr id="89" name="Ellipse 88">
              <a:extLst>
                <a:ext uri="{FF2B5EF4-FFF2-40B4-BE49-F238E27FC236}">
                  <a16:creationId xmlns:a16="http://schemas.microsoft.com/office/drawing/2014/main" id="{68CC82F5-EA63-BC37-4BBC-3F00D4366E10}"/>
                </a:ext>
              </a:extLst>
            </p:cNvPr>
            <p:cNvSpPr/>
            <p:nvPr/>
          </p:nvSpPr>
          <p:spPr>
            <a:xfrm>
              <a:off x="2522719" y="3416178"/>
              <a:ext cx="216000" cy="216000"/>
            </a:xfrm>
            <a:prstGeom prst="ellipse">
              <a:avLst/>
            </a:prstGeom>
            <a:gradFill>
              <a:gsLst>
                <a:gs pos="0">
                  <a:schemeClr val="accent2">
                    <a:lumMod val="0"/>
                    <a:lumOff val="100000"/>
                  </a:schemeClr>
                </a:gs>
                <a:gs pos="35000">
                  <a:schemeClr val="accent2">
                    <a:lumMod val="0"/>
                    <a:lumOff val="100000"/>
                  </a:schemeClr>
                </a:gs>
                <a:gs pos="100000">
                  <a:srgbClr val="D26F8E"/>
                </a:gs>
              </a:gsLst>
              <a:path path="circle">
                <a:fillToRect l="50000" t="-80000" r="50000" b="180000"/>
              </a:path>
            </a:gradFill>
            <a:ln>
              <a:noFill/>
            </a:ln>
            <a:effectLst/>
          </p:spPr>
          <p:style>
            <a:lnRef idx="0">
              <a:schemeClr val="accent5"/>
            </a:lnRef>
            <a:fillRef idx="3">
              <a:schemeClr val="accent5"/>
            </a:fillRef>
            <a:effectRef idx="3">
              <a:schemeClr val="accent5"/>
            </a:effectRef>
            <a:fontRef idx="minor">
              <a:schemeClr val="lt1"/>
            </a:fontRef>
          </p:style>
          <p:txBody>
            <a:bodyPr rtlCol="0" anchor="ctr"/>
            <a:lstStyle/>
            <a:p>
              <a:pPr algn="ctr"/>
              <a:r>
                <a:rPr lang="fr-FR" sz="1400" dirty="0">
                  <a:solidFill>
                    <a:schemeClr val="tx2"/>
                  </a:solidFill>
                  <a:ea typeface="CMU Serif" panose="02000603000000000000" pitchFamily="2" charset="0"/>
                  <a:cs typeface="CMU Serif" panose="02000603000000000000" pitchFamily="2" charset="0"/>
                </a:rPr>
                <a:t>M</a:t>
              </a:r>
            </a:p>
          </p:txBody>
        </p:sp>
      </p:grpSp>
      <p:sp>
        <p:nvSpPr>
          <p:cNvPr id="98" name="ZoneTexte 97">
            <a:extLst>
              <a:ext uri="{FF2B5EF4-FFF2-40B4-BE49-F238E27FC236}">
                <a16:creationId xmlns:a16="http://schemas.microsoft.com/office/drawing/2014/main" id="{D4754BFA-DB03-33F7-FC1F-55E2AE35CFAB}"/>
              </a:ext>
            </a:extLst>
          </p:cNvPr>
          <p:cNvSpPr txBox="1"/>
          <p:nvPr/>
        </p:nvSpPr>
        <p:spPr>
          <a:xfrm>
            <a:off x="9686261" y="2023136"/>
            <a:ext cx="1671521" cy="338554"/>
          </a:xfrm>
          <a:prstGeom prst="rect">
            <a:avLst/>
          </a:prstGeom>
          <a:noFill/>
        </p:spPr>
        <p:txBody>
          <a:bodyPr wrap="square">
            <a:spAutoFit/>
          </a:bodyPr>
          <a:lstStyle/>
          <a:p>
            <a:r>
              <a:rPr lang="fr-FR" sz="1600" dirty="0">
                <a:solidFill>
                  <a:schemeClr val="tx2"/>
                </a:solidFill>
                <a:effectLst/>
                <a:ea typeface="PMingLiU" panose="02020500000000000000" pitchFamily="18" charset="-120"/>
                <a:cs typeface="cmr12"/>
              </a:rPr>
              <a:t>Phase aqueuse</a:t>
            </a:r>
            <a:endParaRPr lang="fr-FR" sz="1200" baseline="30000" dirty="0">
              <a:solidFill>
                <a:schemeClr val="tx2"/>
              </a:solidFill>
            </a:endParaRPr>
          </a:p>
        </p:txBody>
      </p:sp>
      <p:pic>
        <p:nvPicPr>
          <p:cNvPr id="99" name="Image 98">
            <a:extLst>
              <a:ext uri="{FF2B5EF4-FFF2-40B4-BE49-F238E27FC236}">
                <a16:creationId xmlns:a16="http://schemas.microsoft.com/office/drawing/2014/main" id="{0929F638-914F-F44A-ECA8-CAFB1330D31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bwMode="auto">
          <a:xfrm>
            <a:off x="6932003" y="5299306"/>
            <a:ext cx="4038600" cy="1302216"/>
          </a:xfrm>
          <a:prstGeom prst="rect">
            <a:avLst/>
          </a:prstGeom>
          <a:ln w="38100">
            <a:solidFill>
              <a:srgbClr val="676767"/>
            </a:solidFill>
          </a:ln>
          <a:effectLst/>
        </p:spPr>
      </p:pic>
      <p:sp>
        <p:nvSpPr>
          <p:cNvPr id="100" name="Rectangle : coins arrondis 99">
            <a:extLst>
              <a:ext uri="{FF2B5EF4-FFF2-40B4-BE49-F238E27FC236}">
                <a16:creationId xmlns:a16="http://schemas.microsoft.com/office/drawing/2014/main" id="{A2459331-44B0-8411-74E5-BCC9D27D7AB9}"/>
              </a:ext>
            </a:extLst>
          </p:cNvPr>
          <p:cNvSpPr/>
          <p:nvPr/>
        </p:nvSpPr>
        <p:spPr>
          <a:xfrm>
            <a:off x="6210379" y="1861376"/>
            <a:ext cx="5265760" cy="3166175"/>
          </a:xfrm>
          <a:prstGeom prst="round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p>
        </p:txBody>
      </p:sp>
      <p:sp>
        <p:nvSpPr>
          <p:cNvPr id="101" name="ZoneTexte 100">
            <a:extLst>
              <a:ext uri="{FF2B5EF4-FFF2-40B4-BE49-F238E27FC236}">
                <a16:creationId xmlns:a16="http://schemas.microsoft.com/office/drawing/2014/main" id="{0ACB5AF9-E24C-6485-67C7-02A96853BB76}"/>
              </a:ext>
            </a:extLst>
          </p:cNvPr>
          <p:cNvSpPr txBox="1"/>
          <p:nvPr/>
        </p:nvSpPr>
        <p:spPr>
          <a:xfrm>
            <a:off x="359415" y="4542878"/>
            <a:ext cx="4128640" cy="307777"/>
          </a:xfrm>
          <a:prstGeom prst="rect">
            <a:avLst/>
          </a:prstGeom>
          <a:noFill/>
        </p:spPr>
        <p:txBody>
          <a:bodyPr wrap="square">
            <a:spAutoFit/>
          </a:bodyPr>
          <a:lstStyle/>
          <a:p>
            <a:pPr lvl="0"/>
            <a:r>
              <a:rPr lang="fr-FR" sz="1400" dirty="0">
                <a:solidFill>
                  <a:srgbClr val="F20354"/>
                </a:solidFill>
                <a:highlight>
                  <a:srgbClr val="FFFFFF"/>
                </a:highlight>
                <a:cs typeface="Arial Narrow" panose="020B0604020202020204" pitchFamily="34" charset="0"/>
                <a:sym typeface="Wingdings" panose="05000000000000000000" pitchFamily="2" charset="2"/>
              </a:rPr>
              <a:t>Terres rares : </a:t>
            </a:r>
            <a:r>
              <a:rPr lang="fr-FR" sz="1400" i="1" dirty="0">
                <a:solidFill>
                  <a:srgbClr val="F20354"/>
                </a:solidFill>
                <a:highlight>
                  <a:srgbClr val="FFFFFF"/>
                </a:highlight>
                <a:cs typeface="Arial Narrow" panose="020B0604020202020204" pitchFamily="34" charset="0"/>
                <a:sym typeface="Wingdings" panose="05000000000000000000" pitchFamily="2" charset="2"/>
              </a:rPr>
              <a:t>D. </a:t>
            </a:r>
            <a:r>
              <a:rPr lang="fr-FR" sz="1400" i="1" dirty="0" err="1">
                <a:solidFill>
                  <a:srgbClr val="F20354"/>
                </a:solidFill>
                <a:highlight>
                  <a:srgbClr val="FFFFFF"/>
                </a:highlight>
                <a:cs typeface="Arial Narrow" panose="020B0604020202020204" pitchFamily="34" charset="0"/>
                <a:sym typeface="Wingdings" panose="05000000000000000000" pitchFamily="2" charset="2"/>
              </a:rPr>
              <a:t>linearis</a:t>
            </a:r>
            <a:endParaRPr lang="fr-FR" sz="1050" i="1" kern="0" dirty="0">
              <a:solidFill>
                <a:srgbClr val="F20354"/>
              </a:solidFill>
              <a:ea typeface="PMingLiU" panose="02020500000000000000" pitchFamily="18" charset="-120"/>
            </a:endParaRPr>
          </a:p>
        </p:txBody>
      </p:sp>
      <p:sp>
        <p:nvSpPr>
          <p:cNvPr id="102" name="ZoneTexte 101">
            <a:extLst>
              <a:ext uri="{FF2B5EF4-FFF2-40B4-BE49-F238E27FC236}">
                <a16:creationId xmlns:a16="http://schemas.microsoft.com/office/drawing/2014/main" id="{7FA68CEE-BDC2-6424-6DA8-9B10A45392F3}"/>
              </a:ext>
            </a:extLst>
          </p:cNvPr>
          <p:cNvSpPr txBox="1"/>
          <p:nvPr/>
        </p:nvSpPr>
        <p:spPr>
          <a:xfrm>
            <a:off x="3720437" y="4571240"/>
            <a:ext cx="4128640" cy="307777"/>
          </a:xfrm>
          <a:prstGeom prst="rect">
            <a:avLst/>
          </a:prstGeom>
          <a:noFill/>
        </p:spPr>
        <p:txBody>
          <a:bodyPr wrap="square">
            <a:spAutoFit/>
          </a:bodyPr>
          <a:lstStyle/>
          <a:p>
            <a:pPr lvl="0"/>
            <a:r>
              <a:rPr lang="fr-FR" sz="1400" dirty="0">
                <a:solidFill>
                  <a:srgbClr val="F20354"/>
                </a:solidFill>
                <a:highlight>
                  <a:srgbClr val="FFFFFF"/>
                </a:highlight>
                <a:cs typeface="Arial Narrow" panose="020B0604020202020204" pitchFamily="34" charset="0"/>
                <a:sym typeface="Wingdings" panose="05000000000000000000" pitchFamily="2" charset="2"/>
              </a:rPr>
              <a:t>Nickel : </a:t>
            </a:r>
            <a:r>
              <a:rPr lang="fr-FR" sz="1400" i="1" dirty="0">
                <a:solidFill>
                  <a:srgbClr val="F20354"/>
                </a:solidFill>
                <a:highlight>
                  <a:srgbClr val="FFFFFF"/>
                </a:highlight>
                <a:cs typeface="Arial Narrow" panose="020B0604020202020204" pitchFamily="34" charset="0"/>
                <a:sym typeface="Wingdings" panose="05000000000000000000" pitchFamily="2" charset="2"/>
              </a:rPr>
              <a:t>O. </a:t>
            </a:r>
            <a:r>
              <a:rPr lang="fr-FR" sz="1400" i="1" dirty="0" err="1">
                <a:solidFill>
                  <a:srgbClr val="F20354"/>
                </a:solidFill>
                <a:highlight>
                  <a:srgbClr val="FFFFFF"/>
                </a:highlight>
                <a:cs typeface="Arial Narrow" panose="020B0604020202020204" pitchFamily="34" charset="0"/>
                <a:sym typeface="Wingdings" panose="05000000000000000000" pitchFamily="2" charset="2"/>
              </a:rPr>
              <a:t>chalcidica</a:t>
            </a:r>
            <a:endParaRPr lang="fr-FR" sz="1050" i="1" kern="0" dirty="0">
              <a:solidFill>
                <a:srgbClr val="F20354"/>
              </a:solidFill>
              <a:ea typeface="PMingLiU" panose="02020500000000000000" pitchFamily="18" charset="-120"/>
            </a:endParaRPr>
          </a:p>
        </p:txBody>
      </p:sp>
    </p:spTree>
    <p:extLst>
      <p:ext uri="{BB962C8B-B14F-4D97-AF65-F5344CB8AC3E}">
        <p14:creationId xmlns:p14="http://schemas.microsoft.com/office/powerpoint/2010/main" val="16675049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7E9E0-D98F-C18F-2CDD-C33ADA43A95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C5686A9-9589-0E9A-BE82-E4BE2DD1CC78}"/>
              </a:ext>
            </a:extLst>
          </p:cNvPr>
          <p:cNvSpPr>
            <a:spLocks noGrp="1"/>
          </p:cNvSpPr>
          <p:nvPr>
            <p:ph type="title"/>
          </p:nvPr>
        </p:nvSpPr>
        <p:spPr>
          <a:xfrm>
            <a:off x="455003" y="405787"/>
            <a:ext cx="10515600" cy="674991"/>
          </a:xfrm>
        </p:spPr>
        <p:txBody>
          <a:bodyPr/>
          <a:lstStyle/>
          <a:p>
            <a:r>
              <a:rPr lang="fr-FR" dirty="0"/>
              <a:t>Combustion et extraction depuis les cendres</a:t>
            </a:r>
          </a:p>
        </p:txBody>
      </p:sp>
      <p:sp>
        <p:nvSpPr>
          <p:cNvPr id="3" name="Espace réservé du numéro de diapositive 2">
            <a:extLst>
              <a:ext uri="{FF2B5EF4-FFF2-40B4-BE49-F238E27FC236}">
                <a16:creationId xmlns:a16="http://schemas.microsoft.com/office/drawing/2014/main" id="{56118B56-B326-C24C-7BD4-34F2C41E2098}"/>
              </a:ext>
            </a:extLst>
          </p:cNvPr>
          <p:cNvSpPr>
            <a:spLocks noGrp="1"/>
          </p:cNvSpPr>
          <p:nvPr>
            <p:ph type="sldNum" sz="quarter" idx="10"/>
          </p:nvPr>
        </p:nvSpPr>
        <p:spPr/>
        <p:txBody>
          <a:bodyPr/>
          <a:lstStyle/>
          <a:p>
            <a:fld id="{141B9BFE-3C81-4D75-B42C-61ABDB6EFE08}" type="slidenum">
              <a:rPr lang="fr-FR" smtClean="0"/>
              <a:pPr/>
              <a:t>15</a:t>
            </a:fld>
            <a:endParaRPr lang="fr-FR" dirty="0"/>
          </a:p>
        </p:txBody>
      </p:sp>
      <p:pic>
        <p:nvPicPr>
          <p:cNvPr id="4" name="Image 3">
            <a:extLst>
              <a:ext uri="{FF2B5EF4-FFF2-40B4-BE49-F238E27FC236}">
                <a16:creationId xmlns:a16="http://schemas.microsoft.com/office/drawing/2014/main" id="{6D2948C3-3086-27EE-EE5C-BB70FDA28410}"/>
              </a:ext>
            </a:extLst>
          </p:cNvPr>
          <p:cNvPicPr/>
          <p:nvPr/>
        </p:nvPicPr>
        <p:blipFill>
          <a:blip r:embed="rId2"/>
          <a:stretch>
            <a:fillRect/>
          </a:stretch>
        </p:blipFill>
        <p:spPr>
          <a:xfrm>
            <a:off x="1156261" y="2159372"/>
            <a:ext cx="3667833" cy="3895458"/>
          </a:xfrm>
          <a:prstGeom prst="rect">
            <a:avLst/>
          </a:prstGeom>
        </p:spPr>
      </p:pic>
      <p:sp>
        <p:nvSpPr>
          <p:cNvPr id="5" name="ZoneTexte 4">
            <a:extLst>
              <a:ext uri="{FF2B5EF4-FFF2-40B4-BE49-F238E27FC236}">
                <a16:creationId xmlns:a16="http://schemas.microsoft.com/office/drawing/2014/main" id="{164FE09C-41FB-C38C-9CD9-ED00FA85A09A}"/>
              </a:ext>
            </a:extLst>
          </p:cNvPr>
          <p:cNvSpPr txBox="1"/>
          <p:nvPr/>
        </p:nvSpPr>
        <p:spPr>
          <a:xfrm>
            <a:off x="922230" y="1435409"/>
            <a:ext cx="8667009" cy="36933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b="1" i="0" u="none" strike="noStrike" kern="0" cap="none" spc="0" normalizeH="0" baseline="0" noProof="0" dirty="0">
                <a:ln>
                  <a:noFill/>
                </a:ln>
                <a:solidFill>
                  <a:schemeClr val="tx2"/>
                </a:solidFill>
                <a:effectLst/>
                <a:uLnTx/>
                <a:uFillTx/>
                <a:ea typeface="PMingLiU" panose="02020500000000000000" pitchFamily="18" charset="-120"/>
                <a:cs typeface="cmr12"/>
              </a:rPr>
              <a:t>Combustion : production d’énergie – étape déterminante pour la qualité des cendres</a:t>
            </a:r>
          </a:p>
        </p:txBody>
      </p:sp>
      <p:sp>
        <p:nvSpPr>
          <p:cNvPr id="7" name="ZoneTexte 6">
            <a:extLst>
              <a:ext uri="{FF2B5EF4-FFF2-40B4-BE49-F238E27FC236}">
                <a16:creationId xmlns:a16="http://schemas.microsoft.com/office/drawing/2014/main" id="{629ADB5B-5A51-2C60-7993-43D18C51D15D}"/>
              </a:ext>
            </a:extLst>
          </p:cNvPr>
          <p:cNvSpPr txBox="1"/>
          <p:nvPr/>
        </p:nvSpPr>
        <p:spPr>
          <a:xfrm>
            <a:off x="8105666" y="3291127"/>
            <a:ext cx="1483573" cy="307777"/>
          </a:xfrm>
          <a:prstGeom prst="rect">
            <a:avLst/>
          </a:prstGeom>
          <a:noFill/>
        </p:spPr>
        <p:txBody>
          <a:bodyPr wrap="square">
            <a:spAutoFit/>
          </a:bodyPr>
          <a:lstStyle/>
          <a:p>
            <a:pPr algn="ctr"/>
            <a:r>
              <a:rPr lang="fr-FR" sz="1400" dirty="0">
                <a:solidFill>
                  <a:srgbClr val="1C2B42"/>
                </a:solidFill>
                <a:latin typeface="Avenir Heavy" panose="02000503020000020003"/>
                <a:ea typeface="CMU Serif" panose="02000603000000000000" pitchFamily="2" charset="0"/>
                <a:cs typeface="CMU Serif" panose="02000603000000000000" pitchFamily="2" charset="0"/>
              </a:rPr>
              <a:t>d</a:t>
            </a:r>
            <a:r>
              <a:rPr lang="fr-FR" sz="1400" baseline="-25000" dirty="0">
                <a:solidFill>
                  <a:srgbClr val="1C2B42"/>
                </a:solidFill>
                <a:latin typeface="Avenir Heavy" panose="02000503020000020003"/>
                <a:ea typeface="CMU Serif" panose="02000603000000000000" pitchFamily="2" charset="0"/>
                <a:cs typeface="CMU Serif" panose="02000603000000000000" pitchFamily="2" charset="0"/>
              </a:rPr>
              <a:t>0,5</a:t>
            </a:r>
            <a:r>
              <a:rPr lang="fr-FR" sz="1400" dirty="0">
                <a:solidFill>
                  <a:srgbClr val="1C2B42"/>
                </a:solidFill>
                <a:latin typeface="Avenir Heavy" panose="02000503020000020003"/>
                <a:ea typeface="CMU Serif" panose="02000603000000000000" pitchFamily="2" charset="0"/>
                <a:cs typeface="CMU Serif" panose="02000603000000000000" pitchFamily="2" charset="0"/>
              </a:rPr>
              <a:t> = 70 µm</a:t>
            </a:r>
            <a:endParaRPr lang="fr-FR" sz="1400" dirty="0">
              <a:solidFill>
                <a:srgbClr val="1C2B42"/>
              </a:solidFill>
              <a:latin typeface="Avenir Heavy" panose="02000503020000020003"/>
            </a:endParaRPr>
          </a:p>
        </p:txBody>
      </p:sp>
      <p:pic>
        <p:nvPicPr>
          <p:cNvPr id="9" name="Image 8">
            <a:extLst>
              <a:ext uri="{FF2B5EF4-FFF2-40B4-BE49-F238E27FC236}">
                <a16:creationId xmlns:a16="http://schemas.microsoft.com/office/drawing/2014/main" id="{D98E4BB6-779D-64F9-F298-D2300824C660}"/>
              </a:ext>
            </a:extLst>
          </p:cNvPr>
          <p:cNvPicPr>
            <a:picLocks noChangeAspect="1"/>
          </p:cNvPicPr>
          <p:nvPr/>
        </p:nvPicPr>
        <p:blipFill>
          <a:blip r:embed="rId3"/>
          <a:stretch>
            <a:fillRect/>
          </a:stretch>
        </p:blipFill>
        <p:spPr>
          <a:xfrm>
            <a:off x="7026646" y="2017761"/>
            <a:ext cx="3108248" cy="2152930"/>
          </a:xfrm>
          <a:prstGeom prst="rect">
            <a:avLst/>
          </a:prstGeom>
        </p:spPr>
      </p:pic>
      <p:sp>
        <p:nvSpPr>
          <p:cNvPr id="10" name="ZoneTexte 9">
            <a:extLst>
              <a:ext uri="{FF2B5EF4-FFF2-40B4-BE49-F238E27FC236}">
                <a16:creationId xmlns:a16="http://schemas.microsoft.com/office/drawing/2014/main" id="{AB972BAD-900B-43BF-AC20-411059455009}"/>
              </a:ext>
            </a:extLst>
          </p:cNvPr>
          <p:cNvSpPr txBox="1"/>
          <p:nvPr/>
        </p:nvSpPr>
        <p:spPr>
          <a:xfrm>
            <a:off x="5843013" y="4107101"/>
            <a:ext cx="5715000" cy="297517"/>
          </a:xfrm>
          <a:prstGeom prst="rect">
            <a:avLst/>
          </a:prstGeom>
          <a:noFill/>
        </p:spPr>
        <p:txBody>
          <a:bodyPr wrap="square">
            <a:spAutoFit/>
          </a:bodyPr>
          <a:lstStyle/>
          <a:p>
            <a:pPr algn="ctr">
              <a:lnSpc>
                <a:spcPts val="1600"/>
              </a:lnSpc>
              <a:spcAft>
                <a:spcPts val="1000"/>
              </a:spcAft>
            </a:pPr>
            <a:r>
              <a:rPr lang="fr-FR" sz="1200" dirty="0" err="1">
                <a:solidFill>
                  <a:srgbClr val="1C2B42"/>
                </a:solidFill>
                <a:effectLst/>
                <a:latin typeface="Avenir Heavy" panose="02000503020000020003"/>
                <a:ea typeface="PMingLiU" panose="02020500000000000000" pitchFamily="18" charset="-120"/>
                <a:cs typeface="cmr12"/>
              </a:rPr>
              <a:t>Diffractogramme</a:t>
            </a:r>
            <a:r>
              <a:rPr lang="fr-FR" sz="1200" dirty="0">
                <a:solidFill>
                  <a:srgbClr val="1C2B42"/>
                </a:solidFill>
                <a:effectLst/>
                <a:latin typeface="Avenir Heavy" panose="02000503020000020003"/>
                <a:ea typeface="PMingLiU" panose="02020500000000000000" pitchFamily="18" charset="-120"/>
                <a:cs typeface="cmr12"/>
              </a:rPr>
              <a:t> de cendres d’</a:t>
            </a:r>
            <a:r>
              <a:rPr lang="fr-FR" sz="1200" i="1" dirty="0">
                <a:solidFill>
                  <a:srgbClr val="F20354"/>
                </a:solidFill>
                <a:effectLst/>
                <a:latin typeface="Avenir Heavy" panose="02000503020000020003"/>
                <a:ea typeface="PMingLiU" panose="02020500000000000000" pitchFamily="18" charset="-120"/>
                <a:cs typeface="cmr12"/>
              </a:rPr>
              <a:t>O. </a:t>
            </a:r>
            <a:r>
              <a:rPr lang="fr-FR" sz="1200" i="1" dirty="0" err="1">
                <a:solidFill>
                  <a:srgbClr val="F20354"/>
                </a:solidFill>
                <a:effectLst/>
                <a:latin typeface="Avenir Heavy" panose="02000503020000020003"/>
                <a:ea typeface="PMingLiU" panose="02020500000000000000" pitchFamily="18" charset="-120"/>
                <a:cs typeface="cmr12"/>
              </a:rPr>
              <a:t>chalcidica</a:t>
            </a:r>
            <a:endParaRPr lang="fr-FR" sz="1200" i="1" dirty="0">
              <a:solidFill>
                <a:srgbClr val="F20354"/>
              </a:solidFill>
              <a:effectLst/>
              <a:latin typeface="Avenir Heavy" panose="02000503020000020003"/>
              <a:ea typeface="PMingLiU" panose="02020500000000000000" pitchFamily="18" charset="-120"/>
              <a:cs typeface="cmr12"/>
            </a:endParaRPr>
          </a:p>
        </p:txBody>
      </p:sp>
      <p:pic>
        <p:nvPicPr>
          <p:cNvPr id="11" name="Image 10">
            <a:extLst>
              <a:ext uri="{FF2B5EF4-FFF2-40B4-BE49-F238E27FC236}">
                <a16:creationId xmlns:a16="http://schemas.microsoft.com/office/drawing/2014/main" id="{5B7CCB59-B258-FF46-7394-7EEFA4080067}"/>
              </a:ext>
            </a:extLst>
          </p:cNvPr>
          <p:cNvPicPr>
            <a:picLocks noChangeAspect="1"/>
          </p:cNvPicPr>
          <p:nvPr/>
        </p:nvPicPr>
        <p:blipFill>
          <a:blip r:embed="rId4"/>
          <a:stretch>
            <a:fillRect/>
          </a:stretch>
        </p:blipFill>
        <p:spPr>
          <a:xfrm>
            <a:off x="7367907" y="4571618"/>
            <a:ext cx="2425725" cy="2029503"/>
          </a:xfrm>
          <a:prstGeom prst="rect">
            <a:avLst/>
          </a:prstGeom>
        </p:spPr>
      </p:pic>
    </p:spTree>
    <p:extLst>
      <p:ext uri="{BB962C8B-B14F-4D97-AF65-F5344CB8AC3E}">
        <p14:creationId xmlns:p14="http://schemas.microsoft.com/office/powerpoint/2010/main" val="1463925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DB12F-66B6-F34C-C601-3EE2939C9674}"/>
            </a:ext>
          </a:extLst>
        </p:cNvPr>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7DF382BD-B9FB-9686-963D-53D92B9D2ED4}"/>
              </a:ext>
            </a:extLst>
          </p:cNvPr>
          <p:cNvSpPr>
            <a:spLocks noGrp="1"/>
          </p:cNvSpPr>
          <p:nvPr>
            <p:ph type="sldNum" sz="quarter" idx="10"/>
          </p:nvPr>
        </p:nvSpPr>
        <p:spPr/>
        <p:txBody>
          <a:bodyPr/>
          <a:lstStyle/>
          <a:p>
            <a:fld id="{141B9BFE-3C81-4D75-B42C-61ABDB6EFE08}" type="slidenum">
              <a:rPr lang="fr-FR" smtClean="0"/>
              <a:pPr/>
              <a:t>16</a:t>
            </a:fld>
            <a:endParaRPr lang="fr-FR" dirty="0"/>
          </a:p>
        </p:txBody>
      </p:sp>
      <p:sp>
        <p:nvSpPr>
          <p:cNvPr id="27" name="Flèche vers la droite 26">
            <a:extLst>
              <a:ext uri="{FF2B5EF4-FFF2-40B4-BE49-F238E27FC236}">
                <a16:creationId xmlns:a16="http://schemas.microsoft.com/office/drawing/2014/main" id="{DCFA0454-6F8D-8E59-3FF6-FED91ED8860B}"/>
              </a:ext>
            </a:extLst>
          </p:cNvPr>
          <p:cNvSpPr/>
          <p:nvPr/>
        </p:nvSpPr>
        <p:spPr>
          <a:xfrm>
            <a:off x="4050366" y="4234817"/>
            <a:ext cx="924926" cy="73170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41" name="Groupe 40">
            <a:extLst>
              <a:ext uri="{FF2B5EF4-FFF2-40B4-BE49-F238E27FC236}">
                <a16:creationId xmlns:a16="http://schemas.microsoft.com/office/drawing/2014/main" id="{711D36D6-093A-79DF-A99A-EA34201C4DE5}"/>
              </a:ext>
            </a:extLst>
          </p:cNvPr>
          <p:cNvGrpSpPr>
            <a:grpSpLocks noChangeAspect="1"/>
          </p:cNvGrpSpPr>
          <p:nvPr/>
        </p:nvGrpSpPr>
        <p:grpSpPr>
          <a:xfrm>
            <a:off x="5311219" y="2666679"/>
            <a:ext cx="6260622" cy="4029384"/>
            <a:chOff x="3657083" y="1248045"/>
            <a:chExt cx="8467540" cy="5449774"/>
          </a:xfrm>
        </p:grpSpPr>
        <p:pic>
          <p:nvPicPr>
            <p:cNvPr id="42" name="Image 41" descr="Une image contenant intérieur, petit, blanc, table&#10;&#10;Description générée automatiquement">
              <a:extLst>
                <a:ext uri="{FF2B5EF4-FFF2-40B4-BE49-F238E27FC236}">
                  <a16:creationId xmlns:a16="http://schemas.microsoft.com/office/drawing/2014/main" id="{C1D1E410-F78F-F7ED-287F-1BAD24975DC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6200000">
              <a:off x="7040609" y="3863927"/>
              <a:ext cx="2441216" cy="1830912"/>
            </a:xfrm>
            <a:prstGeom prst="rect">
              <a:avLst/>
            </a:prstGeom>
          </p:spPr>
        </p:pic>
        <p:pic>
          <p:nvPicPr>
            <p:cNvPr id="43" name="Image 8">
              <a:extLst>
                <a:ext uri="{FF2B5EF4-FFF2-40B4-BE49-F238E27FC236}">
                  <a16:creationId xmlns:a16="http://schemas.microsoft.com/office/drawing/2014/main" id="{ADFB4027-1DA6-6967-6C07-B67D58B8A74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23533"/>
            <a:stretch/>
          </p:blipFill>
          <p:spPr bwMode="auto">
            <a:xfrm>
              <a:off x="5281348" y="3664779"/>
              <a:ext cx="1830912" cy="134454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Image 43" descr="Une image contenant intérieur, cuisine, réfrigérateur, compteur&#10;&#10;Description générée automatiquement">
              <a:extLst>
                <a:ext uri="{FF2B5EF4-FFF2-40B4-BE49-F238E27FC236}">
                  <a16:creationId xmlns:a16="http://schemas.microsoft.com/office/drawing/2014/main" id="{8A97FD30-B95E-4C63-5D3E-C8C08E0D398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223567" y="1695188"/>
              <a:ext cx="2873458" cy="4304803"/>
            </a:xfrm>
            <a:prstGeom prst="rect">
              <a:avLst/>
            </a:prstGeom>
          </p:spPr>
        </p:pic>
        <p:pic>
          <p:nvPicPr>
            <p:cNvPr id="45" name="Image 44">
              <a:extLst>
                <a:ext uri="{FF2B5EF4-FFF2-40B4-BE49-F238E27FC236}">
                  <a16:creationId xmlns:a16="http://schemas.microsoft.com/office/drawing/2014/main" id="{67EF7488-E9D7-78F6-980B-F411087CC1B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066352" y="1703900"/>
              <a:ext cx="3125374" cy="1839246"/>
            </a:xfrm>
            <a:prstGeom prst="rect">
              <a:avLst/>
            </a:prstGeom>
          </p:spPr>
        </p:pic>
        <p:pic>
          <p:nvPicPr>
            <p:cNvPr id="46" name="Image 45">
              <a:extLst>
                <a:ext uri="{FF2B5EF4-FFF2-40B4-BE49-F238E27FC236}">
                  <a16:creationId xmlns:a16="http://schemas.microsoft.com/office/drawing/2014/main" id="{10F20F9E-8A78-D534-E99F-64997ED8D74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rot="5400000">
              <a:off x="3350251" y="4061323"/>
              <a:ext cx="2472471" cy="1390765"/>
            </a:xfrm>
            <a:prstGeom prst="rect">
              <a:avLst/>
            </a:prstGeom>
          </p:spPr>
        </p:pic>
        <p:pic>
          <p:nvPicPr>
            <p:cNvPr id="47" name="Image 46" descr="Une image contenant alimentation, assis, table, gâteau&#10;&#10;Description générée automatiquement">
              <a:extLst>
                <a:ext uri="{FF2B5EF4-FFF2-40B4-BE49-F238E27FC236}">
                  <a16:creationId xmlns:a16="http://schemas.microsoft.com/office/drawing/2014/main" id="{1CC5E48B-4ECF-73B0-BAB4-AF25B07061FC}"/>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657083" y="1703900"/>
              <a:ext cx="2356456" cy="1726033"/>
            </a:xfrm>
            <a:prstGeom prst="rect">
              <a:avLst/>
            </a:prstGeom>
          </p:spPr>
        </p:pic>
        <p:pic>
          <p:nvPicPr>
            <p:cNvPr id="48" name="Image 47" descr="Une image contenant gâteau, chocolat, assiette, morceau&#10;&#10;Description générée automatiquement">
              <a:extLst>
                <a:ext uri="{FF2B5EF4-FFF2-40B4-BE49-F238E27FC236}">
                  <a16:creationId xmlns:a16="http://schemas.microsoft.com/office/drawing/2014/main" id="{30D3247E-7069-D700-A54E-AAD37F6CA87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448679" y="5058245"/>
              <a:ext cx="1661682" cy="934696"/>
            </a:xfrm>
            <a:prstGeom prst="rect">
              <a:avLst/>
            </a:prstGeom>
          </p:spPr>
        </p:pic>
        <p:sp>
          <p:nvSpPr>
            <p:cNvPr id="49" name="ZoneTexte 48">
              <a:extLst>
                <a:ext uri="{FF2B5EF4-FFF2-40B4-BE49-F238E27FC236}">
                  <a16:creationId xmlns:a16="http://schemas.microsoft.com/office/drawing/2014/main" id="{877D5F3C-D568-2521-B97B-64D2AB7EF4A4}"/>
                </a:ext>
              </a:extLst>
            </p:cNvPr>
            <p:cNvSpPr txBox="1"/>
            <p:nvPr/>
          </p:nvSpPr>
          <p:spPr>
            <a:xfrm>
              <a:off x="10812598" y="1248045"/>
              <a:ext cx="1312025" cy="1123930"/>
            </a:xfrm>
            <a:prstGeom prst="rect">
              <a:avLst/>
            </a:prstGeom>
            <a:gradFill rotWithShape="1">
              <a:gsLst>
                <a:gs pos="0">
                  <a:srgbClr val="FFC000">
                    <a:tint val="65000"/>
                    <a:shade val="92000"/>
                    <a:satMod val="130000"/>
                  </a:srgbClr>
                </a:gs>
                <a:gs pos="45000">
                  <a:srgbClr val="FFC000">
                    <a:tint val="60000"/>
                    <a:shade val="99000"/>
                    <a:satMod val="120000"/>
                  </a:srgbClr>
                </a:gs>
                <a:gs pos="100000">
                  <a:srgbClr val="FFC000">
                    <a:tint val="55000"/>
                    <a:satMod val="140000"/>
                  </a:srgbClr>
                </a:gs>
              </a:gsLst>
              <a:path path="circle">
                <a:fillToRect l="100000" t="100000" r="100000" b="100000"/>
              </a:path>
            </a:gradFill>
            <a:ln w="12700" cap="flat" cmpd="sng" algn="ctr">
              <a:solidFill>
                <a:srgbClr val="FFC000"/>
              </a:solidFill>
              <a:prstDash val="solid"/>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2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Réacteur automatisé</a:t>
              </a:r>
            </a:p>
            <a:p>
              <a:pPr marL="0" marR="0" lvl="0" indent="0" defTabSz="914400" eaLnBrk="1" fontAlgn="auto" latinLnBrk="0" hangingPunct="1">
                <a:lnSpc>
                  <a:spcPct val="100000"/>
                </a:lnSpc>
                <a:spcBef>
                  <a:spcPts val="0"/>
                </a:spcBef>
                <a:spcAft>
                  <a:spcPts val="0"/>
                </a:spcAft>
                <a:buClrTx/>
                <a:buSzTx/>
                <a:buFontTx/>
                <a:buNone/>
                <a:tabLst/>
                <a:defRPr/>
              </a:pPr>
              <a:r>
                <a:rPr kumimoji="0" lang="fr-FR" sz="12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(60 L)</a:t>
              </a:r>
            </a:p>
            <a:p>
              <a:pPr marL="0" marR="0" lvl="0" indent="0" defTabSz="914400" eaLnBrk="1" fontAlgn="auto" latinLnBrk="0" hangingPunct="1">
                <a:lnSpc>
                  <a:spcPct val="100000"/>
                </a:lnSpc>
                <a:spcBef>
                  <a:spcPts val="0"/>
                </a:spcBef>
                <a:spcAft>
                  <a:spcPts val="0"/>
                </a:spcAft>
                <a:buClrTx/>
                <a:buSzTx/>
                <a:buFontTx/>
                <a:buNone/>
                <a:tabLst/>
                <a:defRPr/>
              </a:pPr>
              <a:r>
                <a:rPr kumimoji="0" lang="fr-FR" sz="12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filtration </a:t>
              </a:r>
            </a:p>
          </p:txBody>
        </p:sp>
        <p:sp>
          <p:nvSpPr>
            <p:cNvPr id="50" name="ZoneTexte 49">
              <a:extLst>
                <a:ext uri="{FF2B5EF4-FFF2-40B4-BE49-F238E27FC236}">
                  <a16:creationId xmlns:a16="http://schemas.microsoft.com/office/drawing/2014/main" id="{220EF830-5548-1557-7980-A4EF8CC0ECE2}"/>
                </a:ext>
              </a:extLst>
            </p:cNvPr>
            <p:cNvSpPr txBox="1"/>
            <p:nvPr/>
          </p:nvSpPr>
          <p:spPr>
            <a:xfrm>
              <a:off x="6943634" y="6073413"/>
              <a:ext cx="3125372" cy="624406"/>
            </a:xfrm>
            <a:prstGeom prst="rect">
              <a:avLst/>
            </a:prstGeom>
            <a:gradFill rotWithShape="1">
              <a:gsLst>
                <a:gs pos="0">
                  <a:srgbClr val="FFC000">
                    <a:tint val="65000"/>
                    <a:shade val="92000"/>
                    <a:satMod val="130000"/>
                  </a:srgbClr>
                </a:gs>
                <a:gs pos="45000">
                  <a:srgbClr val="FFC000">
                    <a:tint val="60000"/>
                    <a:shade val="99000"/>
                    <a:satMod val="120000"/>
                  </a:srgbClr>
                </a:gs>
                <a:gs pos="100000">
                  <a:srgbClr val="FFC000">
                    <a:tint val="55000"/>
                    <a:satMod val="140000"/>
                  </a:srgbClr>
                </a:gs>
              </a:gsLst>
              <a:path path="circle">
                <a:fillToRect l="100000" t="100000" r="100000" b="100000"/>
              </a:path>
            </a:gradFill>
            <a:ln w="12700" cap="flat" cmpd="sng" algn="ctr">
              <a:solidFill>
                <a:srgbClr val="FFC000"/>
              </a:solidFill>
              <a:prstDash val="solid"/>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2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Chaudières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2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obtenir des cendres + chauffer</a:t>
              </a:r>
            </a:p>
          </p:txBody>
        </p:sp>
        <p:sp>
          <p:nvSpPr>
            <p:cNvPr id="51" name="ZoneTexte 50">
              <a:extLst>
                <a:ext uri="{FF2B5EF4-FFF2-40B4-BE49-F238E27FC236}">
                  <a16:creationId xmlns:a16="http://schemas.microsoft.com/office/drawing/2014/main" id="{5D20E88C-EEEF-C75D-E542-817548460CFF}"/>
                </a:ext>
              </a:extLst>
            </p:cNvPr>
            <p:cNvSpPr txBox="1"/>
            <p:nvPr/>
          </p:nvSpPr>
          <p:spPr>
            <a:xfrm>
              <a:off x="4071909" y="2966790"/>
              <a:ext cx="1312025" cy="624406"/>
            </a:xfrm>
            <a:prstGeom prst="rect">
              <a:avLst/>
            </a:prstGeom>
            <a:gradFill rotWithShape="1">
              <a:gsLst>
                <a:gs pos="0">
                  <a:srgbClr val="FFC000">
                    <a:tint val="65000"/>
                    <a:shade val="92000"/>
                    <a:satMod val="130000"/>
                  </a:srgbClr>
                </a:gs>
                <a:gs pos="45000">
                  <a:srgbClr val="FFC000">
                    <a:tint val="60000"/>
                    <a:shade val="99000"/>
                    <a:satMod val="120000"/>
                  </a:srgbClr>
                </a:gs>
                <a:gs pos="100000">
                  <a:srgbClr val="FFC000">
                    <a:tint val="55000"/>
                    <a:satMod val="140000"/>
                  </a:srgbClr>
                </a:gs>
              </a:gsLst>
              <a:path path="circle">
                <a:fillToRect l="100000" t="100000" r="100000" b="100000"/>
              </a:path>
            </a:gradFill>
            <a:ln w="12700" cap="flat" cmpd="sng" algn="ctr">
              <a:solidFill>
                <a:srgbClr val="FFC000"/>
              </a:solidFill>
              <a:prstDash val="solid"/>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2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Plantes sèches</a:t>
              </a:r>
            </a:p>
          </p:txBody>
        </p:sp>
        <p:sp>
          <p:nvSpPr>
            <p:cNvPr id="52" name="ZoneTexte 51">
              <a:extLst>
                <a:ext uri="{FF2B5EF4-FFF2-40B4-BE49-F238E27FC236}">
                  <a16:creationId xmlns:a16="http://schemas.microsoft.com/office/drawing/2014/main" id="{27FC6581-7E8E-B0D9-71F9-9F74D5B1D766}"/>
                </a:ext>
              </a:extLst>
            </p:cNvPr>
            <p:cNvSpPr txBox="1"/>
            <p:nvPr/>
          </p:nvSpPr>
          <p:spPr>
            <a:xfrm>
              <a:off x="3978665" y="5607587"/>
              <a:ext cx="1312025" cy="624406"/>
            </a:xfrm>
            <a:prstGeom prst="rect">
              <a:avLst/>
            </a:prstGeom>
            <a:gradFill rotWithShape="1">
              <a:gsLst>
                <a:gs pos="0">
                  <a:srgbClr val="FFC000">
                    <a:tint val="65000"/>
                    <a:shade val="92000"/>
                    <a:satMod val="130000"/>
                  </a:srgbClr>
                </a:gs>
                <a:gs pos="45000">
                  <a:srgbClr val="FFC000">
                    <a:tint val="60000"/>
                    <a:shade val="99000"/>
                    <a:satMod val="120000"/>
                  </a:srgbClr>
                </a:gs>
                <a:gs pos="100000">
                  <a:srgbClr val="FFC000">
                    <a:tint val="55000"/>
                    <a:satMod val="140000"/>
                  </a:srgbClr>
                </a:gs>
              </a:gsLst>
              <a:path path="circle">
                <a:fillToRect l="100000" t="100000" r="100000" b="100000"/>
              </a:path>
            </a:gradFill>
            <a:ln w="12700" cap="flat" cmpd="sng" algn="ctr">
              <a:solidFill>
                <a:srgbClr val="FFC000"/>
              </a:solidFill>
              <a:prstDash val="solid"/>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2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Plantes broyées</a:t>
              </a:r>
            </a:p>
          </p:txBody>
        </p:sp>
        <p:sp>
          <p:nvSpPr>
            <p:cNvPr id="53" name="ZoneTexte 52">
              <a:extLst>
                <a:ext uri="{FF2B5EF4-FFF2-40B4-BE49-F238E27FC236}">
                  <a16:creationId xmlns:a16="http://schemas.microsoft.com/office/drawing/2014/main" id="{82C1EB7D-3F5D-1013-A80A-C18D0B2AEAE6}"/>
                </a:ext>
              </a:extLst>
            </p:cNvPr>
            <p:cNvSpPr txBox="1"/>
            <p:nvPr/>
          </p:nvSpPr>
          <p:spPr>
            <a:xfrm>
              <a:off x="5540791" y="6196521"/>
              <a:ext cx="1312025" cy="374643"/>
            </a:xfrm>
            <a:prstGeom prst="rect">
              <a:avLst/>
            </a:prstGeom>
            <a:gradFill rotWithShape="1">
              <a:gsLst>
                <a:gs pos="0">
                  <a:srgbClr val="FFC000">
                    <a:tint val="65000"/>
                    <a:shade val="92000"/>
                    <a:satMod val="130000"/>
                  </a:srgbClr>
                </a:gs>
                <a:gs pos="45000">
                  <a:srgbClr val="FFC000">
                    <a:tint val="60000"/>
                    <a:shade val="99000"/>
                    <a:satMod val="120000"/>
                  </a:srgbClr>
                </a:gs>
                <a:gs pos="100000">
                  <a:srgbClr val="FFC000">
                    <a:tint val="55000"/>
                    <a:satMod val="140000"/>
                  </a:srgbClr>
                </a:gs>
              </a:gsLst>
              <a:path path="circle">
                <a:fillToRect l="100000" t="100000" r="100000" b="100000"/>
              </a:path>
            </a:gradFill>
            <a:ln w="12700" cap="flat" cmpd="sng" algn="ctr">
              <a:solidFill>
                <a:srgbClr val="FFC000"/>
              </a:solidFill>
              <a:prstDash val="solid"/>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2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Cendres</a:t>
              </a:r>
            </a:p>
          </p:txBody>
        </p:sp>
      </p:grpSp>
      <p:grpSp>
        <p:nvGrpSpPr>
          <p:cNvPr id="109" name="Groupe 108">
            <a:extLst>
              <a:ext uri="{FF2B5EF4-FFF2-40B4-BE49-F238E27FC236}">
                <a16:creationId xmlns:a16="http://schemas.microsoft.com/office/drawing/2014/main" id="{611C31EC-6158-4AB5-2663-75586F212E6B}"/>
              </a:ext>
            </a:extLst>
          </p:cNvPr>
          <p:cNvGrpSpPr/>
          <p:nvPr/>
        </p:nvGrpSpPr>
        <p:grpSpPr>
          <a:xfrm>
            <a:off x="1829077" y="946402"/>
            <a:ext cx="8045578" cy="1829712"/>
            <a:chOff x="2072669" y="135934"/>
            <a:chExt cx="8045578" cy="1829712"/>
          </a:xfrm>
        </p:grpSpPr>
        <p:sp>
          <p:nvSpPr>
            <p:cNvPr id="68" name="ZoneTexte 67">
              <a:extLst>
                <a:ext uri="{FF2B5EF4-FFF2-40B4-BE49-F238E27FC236}">
                  <a16:creationId xmlns:a16="http://schemas.microsoft.com/office/drawing/2014/main" id="{4E06B3E5-DFA4-FFD4-1B79-B9D7A43E6B98}"/>
                </a:ext>
              </a:extLst>
            </p:cNvPr>
            <p:cNvSpPr txBox="1"/>
            <p:nvPr/>
          </p:nvSpPr>
          <p:spPr>
            <a:xfrm>
              <a:off x="4159236" y="1301464"/>
              <a:ext cx="1472340" cy="58477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prstClr val="black"/>
                  </a:solidFill>
                  <a:effectLst/>
                  <a:uLnTx/>
                  <a:uFillTx/>
                </a:rPr>
                <a:t>Cendres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prstClr val="black"/>
                  </a:solidFill>
                  <a:effectLst/>
                  <a:uLnTx/>
                  <a:uFillTx/>
                </a:rPr>
                <a:t>15% Ni</a:t>
              </a:r>
            </a:p>
          </p:txBody>
        </p:sp>
        <p:pic>
          <p:nvPicPr>
            <p:cNvPr id="69" name="Image 68">
              <a:extLst>
                <a:ext uri="{FF2B5EF4-FFF2-40B4-BE49-F238E27FC236}">
                  <a16:creationId xmlns:a16="http://schemas.microsoft.com/office/drawing/2014/main" id="{6A630941-62F7-C11E-611F-54E2433F5CAA}"/>
                </a:ext>
              </a:extLst>
            </p:cNvPr>
            <p:cNvPicPr>
              <a:picLocks noChangeAspect="1"/>
            </p:cNvPicPr>
            <p:nvPr/>
          </p:nvPicPr>
          <p:blipFill>
            <a:blip r:embed="rId9"/>
            <a:stretch>
              <a:fillRect/>
            </a:stretch>
          </p:blipFill>
          <p:spPr>
            <a:xfrm>
              <a:off x="4153068" y="768742"/>
              <a:ext cx="1511986" cy="608868"/>
            </a:xfrm>
            <a:prstGeom prst="rect">
              <a:avLst/>
            </a:prstGeom>
          </p:spPr>
        </p:pic>
        <p:pic>
          <p:nvPicPr>
            <p:cNvPr id="70" name="Image 69">
              <a:extLst>
                <a:ext uri="{FF2B5EF4-FFF2-40B4-BE49-F238E27FC236}">
                  <a16:creationId xmlns:a16="http://schemas.microsoft.com/office/drawing/2014/main" id="{D6C8B6E8-E022-6D6B-56FE-8BDBE75423A8}"/>
                </a:ext>
              </a:extLst>
            </p:cNvPr>
            <p:cNvPicPr>
              <a:picLocks noChangeAspect="1"/>
            </p:cNvPicPr>
            <p:nvPr/>
          </p:nvPicPr>
          <p:blipFill>
            <a:blip r:embed="rId10"/>
            <a:stretch>
              <a:fillRect/>
            </a:stretch>
          </p:blipFill>
          <p:spPr>
            <a:xfrm>
              <a:off x="6292130" y="574277"/>
              <a:ext cx="1285200" cy="1042519"/>
            </a:xfrm>
            <a:prstGeom prst="rect">
              <a:avLst/>
            </a:prstGeom>
          </p:spPr>
        </p:pic>
        <p:sp>
          <p:nvSpPr>
            <p:cNvPr id="71" name="ZoneTexte 70">
              <a:extLst>
                <a:ext uri="{FF2B5EF4-FFF2-40B4-BE49-F238E27FC236}">
                  <a16:creationId xmlns:a16="http://schemas.microsoft.com/office/drawing/2014/main" id="{5CC73295-843F-8829-DD1B-591C1A7EAAD6}"/>
                </a:ext>
              </a:extLst>
            </p:cNvPr>
            <p:cNvSpPr txBox="1"/>
            <p:nvPr/>
          </p:nvSpPr>
          <p:spPr>
            <a:xfrm>
              <a:off x="7252278" y="480943"/>
              <a:ext cx="1574658"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prstClr val="black"/>
                  </a:solidFill>
                  <a:effectLst/>
                  <a:uLnTx/>
                  <a:uFillTx/>
                </a:rPr>
                <a:t>Purification</a:t>
              </a:r>
            </a:p>
          </p:txBody>
        </p:sp>
        <p:sp>
          <p:nvSpPr>
            <p:cNvPr id="72" name="ZoneTexte 71">
              <a:extLst>
                <a:ext uri="{FF2B5EF4-FFF2-40B4-BE49-F238E27FC236}">
                  <a16:creationId xmlns:a16="http://schemas.microsoft.com/office/drawing/2014/main" id="{AABDC581-35A4-4A3F-59AE-DDF491FD792C}"/>
                </a:ext>
              </a:extLst>
            </p:cNvPr>
            <p:cNvSpPr txBox="1"/>
            <p:nvPr/>
          </p:nvSpPr>
          <p:spPr>
            <a:xfrm>
              <a:off x="3162508" y="511161"/>
              <a:ext cx="1293505"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prstClr val="black"/>
                  </a:solidFill>
                  <a:effectLst/>
                  <a:uLnTx/>
                  <a:uFillTx/>
                </a:rPr>
                <a:t>Combustion</a:t>
              </a:r>
            </a:p>
          </p:txBody>
        </p:sp>
        <p:sp>
          <p:nvSpPr>
            <p:cNvPr id="73" name="ZoneTexte 72">
              <a:extLst>
                <a:ext uri="{FF2B5EF4-FFF2-40B4-BE49-F238E27FC236}">
                  <a16:creationId xmlns:a16="http://schemas.microsoft.com/office/drawing/2014/main" id="{BFEE4A18-D303-1597-09B6-EE0D4CA796F3}"/>
                </a:ext>
              </a:extLst>
            </p:cNvPr>
            <p:cNvSpPr txBox="1"/>
            <p:nvPr/>
          </p:nvSpPr>
          <p:spPr>
            <a:xfrm>
              <a:off x="5530678" y="469398"/>
              <a:ext cx="1576077"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rPr>
                <a:t>Lixiviation</a:t>
              </a:r>
            </a:p>
          </p:txBody>
        </p:sp>
        <p:sp>
          <p:nvSpPr>
            <p:cNvPr id="74" name="ZoneTexte 73">
              <a:extLst>
                <a:ext uri="{FF2B5EF4-FFF2-40B4-BE49-F238E27FC236}">
                  <a16:creationId xmlns:a16="http://schemas.microsoft.com/office/drawing/2014/main" id="{F583CF10-25E2-9408-AF0C-515A3A391EE3}"/>
                </a:ext>
              </a:extLst>
            </p:cNvPr>
            <p:cNvSpPr txBox="1"/>
            <p:nvPr/>
          </p:nvSpPr>
          <p:spPr>
            <a:xfrm>
              <a:off x="2322979" y="1301464"/>
              <a:ext cx="1781994" cy="58477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600" b="0" i="1" u="none" strike="noStrike" kern="0" cap="none" spc="0" normalizeH="0" baseline="0" noProof="0" dirty="0">
                  <a:ln>
                    <a:noFill/>
                  </a:ln>
                  <a:solidFill>
                    <a:prstClr val="black"/>
                  </a:solidFill>
                  <a:effectLst/>
                  <a:uLnTx/>
                  <a:uFillTx/>
                </a:rPr>
                <a:t>O. chalcidica</a:t>
              </a:r>
            </a:p>
            <a:p>
              <a:pPr marL="0" marR="0" lvl="0" indent="0"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prstClr val="black"/>
                  </a:solidFill>
                  <a:effectLst/>
                  <a:uLnTx/>
                  <a:uFillTx/>
                </a:rPr>
                <a:t>     0.5% Ni</a:t>
              </a:r>
            </a:p>
          </p:txBody>
        </p:sp>
        <p:sp>
          <p:nvSpPr>
            <p:cNvPr id="75" name="ZoneTexte 74">
              <a:extLst>
                <a:ext uri="{FF2B5EF4-FFF2-40B4-BE49-F238E27FC236}">
                  <a16:creationId xmlns:a16="http://schemas.microsoft.com/office/drawing/2014/main" id="{355E891D-1E49-C800-9DF8-BB80D6698314}"/>
                </a:ext>
              </a:extLst>
            </p:cNvPr>
            <p:cNvSpPr txBox="1"/>
            <p:nvPr/>
          </p:nvSpPr>
          <p:spPr>
            <a:xfrm>
              <a:off x="8119422" y="1301464"/>
              <a:ext cx="1998825" cy="584776"/>
            </a:xfrm>
            <a:prstGeom prst="rect">
              <a:avLst/>
            </a:prstGeom>
            <a:noFill/>
            <a:ln>
              <a:noFill/>
            </a:ln>
          </p:spPr>
          <p:txBody>
            <a:bodyPr wrap="square" rtlCol="0">
              <a:spAutoFit/>
            </a:bodyPr>
            <a:lstStyle/>
            <a:p>
              <a:r>
                <a:rPr lang="fr-FR" sz="1600" dirty="0">
                  <a:solidFill>
                    <a:prstClr val="black"/>
                  </a:solidFill>
                  <a:cs typeface="Arial" panose="020B0604020202020204" pitchFamily="34" charset="0"/>
                </a:rPr>
                <a:t>Sels de Ni - oxyde</a:t>
              </a:r>
            </a:p>
            <a:p>
              <a:r>
                <a:rPr lang="fr-FR" sz="1600" b="1" dirty="0">
                  <a:solidFill>
                    <a:prstClr val="black"/>
                  </a:solidFill>
                  <a:cs typeface="Arial" panose="020B0604020202020204" pitchFamily="34" charset="0"/>
                </a:rPr>
                <a:t>40-60% Ni</a:t>
              </a:r>
            </a:p>
          </p:txBody>
        </p:sp>
        <p:pic>
          <p:nvPicPr>
            <p:cNvPr id="76" name="Image 75">
              <a:extLst>
                <a:ext uri="{FF2B5EF4-FFF2-40B4-BE49-F238E27FC236}">
                  <a16:creationId xmlns:a16="http://schemas.microsoft.com/office/drawing/2014/main" id="{83450789-1C94-1D45-CF72-652AE3542B91}"/>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r="-1028"/>
            <a:stretch/>
          </p:blipFill>
          <p:spPr>
            <a:xfrm>
              <a:off x="2432071" y="494258"/>
              <a:ext cx="671450" cy="706732"/>
            </a:xfrm>
            <a:prstGeom prst="rect">
              <a:avLst/>
            </a:prstGeom>
          </p:spPr>
        </p:pic>
        <p:pic>
          <p:nvPicPr>
            <p:cNvPr id="77" name="Picture 2" descr="http://www.smm.co.jp/E/business/refining/product/nickelch/img/Picture_nickelch.jpg">
              <a:extLst>
                <a:ext uri="{FF2B5EF4-FFF2-40B4-BE49-F238E27FC236}">
                  <a16:creationId xmlns:a16="http://schemas.microsoft.com/office/drawing/2014/main" id="{73178F1B-C6EF-7DBC-E38A-F1EAE8BE1375}"/>
                </a:ext>
              </a:extLst>
            </p:cNvPr>
            <p:cNvPicPr>
              <a:picLocks noChangeAspect="1" noChangeArrowheads="1"/>
            </p:cNvPicPr>
            <p:nvPr/>
          </p:nvPicPr>
          <p:blipFill>
            <a:blip r:embed="rId12" cstate="screen">
              <a:duotone>
                <a:prstClr val="black"/>
                <a:srgbClr val="02C6FF">
                  <a:tint val="45000"/>
                  <a:satMod val="400000"/>
                </a:srgbClr>
              </a:duotone>
              <a:extLst>
                <a:ext uri="{28A0092B-C50C-407E-A947-70E740481C1C}">
                  <a14:useLocalDpi xmlns:a14="http://schemas.microsoft.com/office/drawing/2010/main"/>
                </a:ext>
              </a:extLst>
            </a:blip>
            <a:srcRect/>
            <a:stretch>
              <a:fillRect/>
            </a:stretch>
          </p:blipFill>
          <p:spPr bwMode="auto">
            <a:xfrm>
              <a:off x="8264945" y="556738"/>
              <a:ext cx="1307874" cy="8719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78" name="Flèche vers la droite 77">
              <a:extLst>
                <a:ext uri="{FF2B5EF4-FFF2-40B4-BE49-F238E27FC236}">
                  <a16:creationId xmlns:a16="http://schemas.microsoft.com/office/drawing/2014/main" id="{927B19EA-4F3A-5EC8-6031-22FDBAD71150}"/>
                </a:ext>
              </a:extLst>
            </p:cNvPr>
            <p:cNvSpPr/>
            <p:nvPr/>
          </p:nvSpPr>
          <p:spPr>
            <a:xfrm>
              <a:off x="3481722" y="823063"/>
              <a:ext cx="682770" cy="491564"/>
            </a:xfrm>
            <a:prstGeom prst="rightArrow">
              <a:avLst/>
            </a:prstGeom>
            <a:solidFill>
              <a:srgbClr val="009999"/>
            </a:solidFill>
            <a:ln w="12700" cap="flat" cmpd="sng" algn="ctr">
              <a:solidFill>
                <a:srgbClr val="4472C4"/>
              </a:solidFill>
              <a:prstDash val="solid"/>
            </a:ln>
            <a:effectLst>
              <a:outerShdw blurRad="38100" dist="25400" dir="2700000" algn="br" rotWithShape="0">
                <a:srgbClr val="000000">
                  <a:alpha val="6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9" name="Flèche vers la droite 78">
              <a:extLst>
                <a:ext uri="{FF2B5EF4-FFF2-40B4-BE49-F238E27FC236}">
                  <a16:creationId xmlns:a16="http://schemas.microsoft.com/office/drawing/2014/main" id="{E66960E7-04EF-9794-26EF-CC4A606CF300}"/>
                </a:ext>
              </a:extLst>
            </p:cNvPr>
            <p:cNvSpPr/>
            <p:nvPr/>
          </p:nvSpPr>
          <p:spPr>
            <a:xfrm>
              <a:off x="5709743" y="823063"/>
              <a:ext cx="682770" cy="491564"/>
            </a:xfrm>
            <a:prstGeom prst="rightArrow">
              <a:avLst/>
            </a:prstGeom>
            <a:solidFill>
              <a:srgbClr val="009999"/>
            </a:solidFill>
            <a:ln w="12700" cap="flat" cmpd="sng" algn="ctr">
              <a:solidFill>
                <a:srgbClr val="4472C4"/>
              </a:solidFill>
              <a:prstDash val="solid"/>
            </a:ln>
            <a:effectLst>
              <a:outerShdw blurRad="38100" dist="25400" dir="2700000" algn="br" rotWithShape="0">
                <a:srgbClr val="000000">
                  <a:alpha val="6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0" name="Flèche vers la droite 79">
              <a:extLst>
                <a:ext uri="{FF2B5EF4-FFF2-40B4-BE49-F238E27FC236}">
                  <a16:creationId xmlns:a16="http://schemas.microsoft.com/office/drawing/2014/main" id="{B52B7AD9-8199-0BCC-C8AE-9EDD5F2A01E3}"/>
                </a:ext>
              </a:extLst>
            </p:cNvPr>
            <p:cNvSpPr/>
            <p:nvPr/>
          </p:nvSpPr>
          <p:spPr>
            <a:xfrm>
              <a:off x="7582724" y="823063"/>
              <a:ext cx="682770" cy="491564"/>
            </a:xfrm>
            <a:prstGeom prst="rightArrow">
              <a:avLst/>
            </a:prstGeom>
            <a:solidFill>
              <a:srgbClr val="009999"/>
            </a:solidFill>
            <a:ln w="12700" cap="flat" cmpd="sng" algn="ctr">
              <a:solidFill>
                <a:srgbClr val="4472C4"/>
              </a:solidFill>
              <a:prstDash val="solid"/>
            </a:ln>
            <a:effectLst>
              <a:outerShdw blurRad="38100" dist="25400" dir="2700000" algn="br" rotWithShape="0">
                <a:srgbClr val="000000">
                  <a:alpha val="6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1" name="Rectangle à coins arrondis 29">
              <a:extLst>
                <a:ext uri="{FF2B5EF4-FFF2-40B4-BE49-F238E27FC236}">
                  <a16:creationId xmlns:a16="http://schemas.microsoft.com/office/drawing/2014/main" id="{0881247E-3E25-B93C-6A87-086F08965143}"/>
                </a:ext>
              </a:extLst>
            </p:cNvPr>
            <p:cNvSpPr/>
            <p:nvPr/>
          </p:nvSpPr>
          <p:spPr>
            <a:xfrm>
              <a:off x="2072669" y="135934"/>
              <a:ext cx="7799803" cy="1829712"/>
            </a:xfrm>
            <a:prstGeom prst="roundRect">
              <a:avLst/>
            </a:prstGeom>
            <a:noFill/>
            <a:ln w="38100" cap="flat" cmpd="sng" algn="ctr">
              <a:solidFill>
                <a:srgbClr val="009999"/>
              </a:solidFill>
              <a:prstDash val="dash"/>
            </a:ln>
            <a:effectLst>
              <a:outerShdw blurRad="38100" dist="25400" dir="2700000" algn="br" rotWithShape="0">
                <a:srgbClr val="000000">
                  <a:alpha val="6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95" name="Grouper 7">
            <a:extLst>
              <a:ext uri="{FF2B5EF4-FFF2-40B4-BE49-F238E27FC236}">
                <a16:creationId xmlns:a16="http://schemas.microsoft.com/office/drawing/2014/main" id="{62B0398D-DA40-6F28-A2CD-511C3A0FB1DE}"/>
              </a:ext>
            </a:extLst>
          </p:cNvPr>
          <p:cNvGrpSpPr>
            <a:grpSpLocks noChangeAspect="1"/>
          </p:cNvGrpSpPr>
          <p:nvPr/>
        </p:nvGrpSpPr>
        <p:grpSpPr>
          <a:xfrm>
            <a:off x="1159443" y="3428620"/>
            <a:ext cx="2622170" cy="2565289"/>
            <a:chOff x="120527" y="1485430"/>
            <a:chExt cx="4297038" cy="4081631"/>
          </a:xfrm>
        </p:grpSpPr>
        <p:grpSp>
          <p:nvGrpSpPr>
            <p:cNvPr id="96" name="Grouper 3">
              <a:extLst>
                <a:ext uri="{FF2B5EF4-FFF2-40B4-BE49-F238E27FC236}">
                  <a16:creationId xmlns:a16="http://schemas.microsoft.com/office/drawing/2014/main" id="{218804BA-666F-97FB-5943-EE716BC5DA69}"/>
                </a:ext>
              </a:extLst>
            </p:cNvPr>
            <p:cNvGrpSpPr/>
            <p:nvPr/>
          </p:nvGrpSpPr>
          <p:grpSpPr>
            <a:xfrm>
              <a:off x="120527" y="1485430"/>
              <a:ext cx="2139277" cy="2016989"/>
              <a:chOff x="691578" y="2106151"/>
              <a:chExt cx="2139277" cy="2016989"/>
            </a:xfrm>
          </p:grpSpPr>
          <p:pic>
            <p:nvPicPr>
              <p:cNvPr id="106" name="Picture 1" descr="C:\Users\Xin Zhang\AppData\Roaming\Tencent\Users\844506041\QQ\WinTemp\RichOle\P$~~ZJ2OX_5QA[9X)[J73)P.jpg">
                <a:extLst>
                  <a:ext uri="{FF2B5EF4-FFF2-40B4-BE49-F238E27FC236}">
                    <a16:creationId xmlns:a16="http://schemas.microsoft.com/office/drawing/2014/main" id="{22958A32-8230-9EEB-12B9-C26E6764C528}"/>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755390" y="2132415"/>
                <a:ext cx="2075465" cy="1990725"/>
              </a:xfrm>
              <a:prstGeom prst="rect">
                <a:avLst/>
              </a:prstGeom>
              <a:noFill/>
              <a:ln w="25400">
                <a:solidFill>
                  <a:srgbClr val="FFC000">
                    <a:lumMod val="50000"/>
                  </a:srgbClr>
                </a:solidFill>
              </a:ln>
              <a:extLst>
                <a:ext uri="{909E8E84-426E-40dd-AFC4-6F175D3DCCD1}">
                  <a14:hiddenFill xmlns:a14="http://schemas.microsoft.com/office/drawing/2010/main" xmlns="">
                    <a:solidFill>
                      <a:srgbClr val="FFFFFF"/>
                    </a:solidFill>
                  </a14:hiddenFill>
                </a:ext>
              </a:extLst>
            </p:spPr>
          </p:pic>
          <p:sp>
            <p:nvSpPr>
              <p:cNvPr id="107" name="ZoneTexte 106">
                <a:extLst>
                  <a:ext uri="{FF2B5EF4-FFF2-40B4-BE49-F238E27FC236}">
                    <a16:creationId xmlns:a16="http://schemas.microsoft.com/office/drawing/2014/main" id="{692E5496-0ED7-5396-FF16-68DA38911D8D}"/>
                  </a:ext>
                </a:extLst>
              </p:cNvPr>
              <p:cNvSpPr txBox="1"/>
              <p:nvPr/>
            </p:nvSpPr>
            <p:spPr>
              <a:xfrm>
                <a:off x="691578" y="2106151"/>
                <a:ext cx="1256183" cy="440733"/>
              </a:xfrm>
              <a:prstGeom prst="rect">
                <a:avLst/>
              </a:prstGeom>
              <a:solidFill>
                <a:srgbClr val="4472C4">
                  <a:lumMod val="60000"/>
                  <a:lumOff val="40000"/>
                </a:srgbClr>
              </a:solidFill>
              <a:ln w="12700" cap="flat" cmpd="sng" algn="ctr">
                <a:solidFill>
                  <a:srgbClr val="4F81BD"/>
                </a:solidFill>
                <a:prstDash val="solid"/>
              </a:ln>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prstClr val="black"/>
                    </a:solidFill>
                    <a:effectLst/>
                    <a:uLnTx/>
                    <a:uFillTx/>
                    <a:latin typeface="Calibri" panose="020F0502020204030204"/>
                    <a:ea typeface="+mn-ea"/>
                    <a:cs typeface="+mn-cs"/>
                  </a:rPr>
                  <a:t>1. Lavage</a:t>
                </a:r>
              </a:p>
            </p:txBody>
          </p:sp>
        </p:grpSp>
        <p:grpSp>
          <p:nvGrpSpPr>
            <p:cNvPr id="97" name="Grouper 5">
              <a:extLst>
                <a:ext uri="{FF2B5EF4-FFF2-40B4-BE49-F238E27FC236}">
                  <a16:creationId xmlns:a16="http://schemas.microsoft.com/office/drawing/2014/main" id="{13E0C7E3-520C-619F-6CC8-22963E33B5C9}"/>
                </a:ext>
              </a:extLst>
            </p:cNvPr>
            <p:cNvGrpSpPr/>
            <p:nvPr/>
          </p:nvGrpSpPr>
          <p:grpSpPr>
            <a:xfrm>
              <a:off x="171064" y="3583417"/>
              <a:ext cx="2092281" cy="1983644"/>
              <a:chOff x="612819" y="4563625"/>
              <a:chExt cx="2092281" cy="1983644"/>
            </a:xfrm>
          </p:grpSpPr>
          <p:pic>
            <p:nvPicPr>
              <p:cNvPr id="104" name="Picture 3" descr="C:\Users\Xin Zhang\AppData\Roaming\Tencent\Users\844506041\QQ\WinTemp\RichOle\_(GUQXFY20[@AWGRZ]Z38D4.jpg">
                <a:extLst>
                  <a:ext uri="{FF2B5EF4-FFF2-40B4-BE49-F238E27FC236}">
                    <a16:creationId xmlns:a16="http://schemas.microsoft.com/office/drawing/2014/main" id="{9416A457-2E6F-1C18-1884-431053755730}"/>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634463" y="4585779"/>
                <a:ext cx="2070637" cy="1961490"/>
              </a:xfrm>
              <a:prstGeom prst="rect">
                <a:avLst/>
              </a:prstGeom>
              <a:noFill/>
              <a:ln w="25400">
                <a:solidFill>
                  <a:srgbClr val="FFC000">
                    <a:lumMod val="50000"/>
                  </a:srgbClr>
                </a:solidFill>
              </a:ln>
              <a:extLst>
                <a:ext uri="{909E8E84-426E-40dd-AFC4-6F175D3DCCD1}">
                  <a14:hiddenFill xmlns:a14="http://schemas.microsoft.com/office/drawing/2010/main" xmlns="">
                    <a:solidFill>
                      <a:srgbClr val="FFFFFF"/>
                    </a:solidFill>
                  </a14:hiddenFill>
                </a:ext>
              </a:extLst>
            </p:spPr>
          </p:pic>
          <p:sp>
            <p:nvSpPr>
              <p:cNvPr id="105" name="ZoneTexte 104">
                <a:extLst>
                  <a:ext uri="{FF2B5EF4-FFF2-40B4-BE49-F238E27FC236}">
                    <a16:creationId xmlns:a16="http://schemas.microsoft.com/office/drawing/2014/main" id="{97ABE21D-3AD5-FA48-6FA4-66BFA1FBF3A7}"/>
                  </a:ext>
                </a:extLst>
              </p:cNvPr>
              <p:cNvSpPr txBox="1"/>
              <p:nvPr/>
            </p:nvSpPr>
            <p:spPr>
              <a:xfrm>
                <a:off x="612819" y="4563625"/>
                <a:ext cx="1800200" cy="440733"/>
              </a:xfrm>
              <a:prstGeom prst="rect">
                <a:avLst/>
              </a:prstGeom>
              <a:solidFill>
                <a:srgbClr val="4472C4">
                  <a:lumMod val="60000"/>
                  <a:lumOff val="40000"/>
                </a:srgbClr>
              </a:solidFill>
              <a:ln w="12700" cap="flat" cmpd="sng" algn="ctr">
                <a:solidFill>
                  <a:srgbClr val="4F81BD"/>
                </a:solidFill>
                <a:prstDash val="solid"/>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prstClr val="black"/>
                    </a:solidFill>
                    <a:effectLst/>
                    <a:uLnTx/>
                    <a:uFillTx/>
                    <a:latin typeface="Calibri" panose="020F0502020204030204"/>
                    <a:ea typeface="+mn-ea"/>
                    <a:cs typeface="+mn-cs"/>
                  </a:rPr>
                  <a:t>3. Purification</a:t>
                </a:r>
              </a:p>
            </p:txBody>
          </p:sp>
        </p:grpSp>
        <p:grpSp>
          <p:nvGrpSpPr>
            <p:cNvPr id="98" name="Grouper 6">
              <a:extLst>
                <a:ext uri="{FF2B5EF4-FFF2-40B4-BE49-F238E27FC236}">
                  <a16:creationId xmlns:a16="http://schemas.microsoft.com/office/drawing/2014/main" id="{6F07F781-0DEF-ED53-6F10-8BCB79A492F8}"/>
                </a:ext>
              </a:extLst>
            </p:cNvPr>
            <p:cNvGrpSpPr/>
            <p:nvPr/>
          </p:nvGrpSpPr>
          <p:grpSpPr>
            <a:xfrm>
              <a:off x="2284998" y="3583417"/>
              <a:ext cx="2127838" cy="1975771"/>
              <a:chOff x="3380312" y="4513771"/>
              <a:chExt cx="2127838" cy="1975771"/>
            </a:xfrm>
          </p:grpSpPr>
          <p:pic>
            <p:nvPicPr>
              <p:cNvPr id="102" name="Picture 2" descr="C:\Users\Gateway\Desktop\1.jpg">
                <a:extLst>
                  <a:ext uri="{FF2B5EF4-FFF2-40B4-BE49-F238E27FC236}">
                    <a16:creationId xmlns:a16="http://schemas.microsoft.com/office/drawing/2014/main" id="{7BBF87D3-05E2-6133-A281-588236A21648}"/>
                  </a:ext>
                </a:extLst>
              </p:cNvPr>
              <p:cNvPicPr>
                <a:picLocks noChangeAspect="1" noChangeArrowheads="1"/>
              </p:cNvPicPr>
              <p:nvPr/>
            </p:nvPicPr>
            <p:blipFill>
              <a:blip r:embed="rId15" cstate="print"/>
              <a:srcRect/>
              <a:stretch>
                <a:fillRect/>
              </a:stretch>
            </p:blipFill>
            <p:spPr bwMode="auto">
              <a:xfrm>
                <a:off x="3437512" y="4513771"/>
                <a:ext cx="2070638" cy="1975771"/>
              </a:xfrm>
              <a:prstGeom prst="rect">
                <a:avLst/>
              </a:prstGeom>
              <a:noFill/>
              <a:ln w="25400">
                <a:solidFill>
                  <a:srgbClr val="FFC000">
                    <a:lumMod val="50000"/>
                  </a:srgbClr>
                </a:solidFill>
              </a:ln>
            </p:spPr>
          </p:pic>
          <p:sp>
            <p:nvSpPr>
              <p:cNvPr id="103" name="ZoneTexte 102">
                <a:extLst>
                  <a:ext uri="{FF2B5EF4-FFF2-40B4-BE49-F238E27FC236}">
                    <a16:creationId xmlns:a16="http://schemas.microsoft.com/office/drawing/2014/main" id="{E774A29C-A209-DC24-2D6E-96639672D87C}"/>
                  </a:ext>
                </a:extLst>
              </p:cNvPr>
              <p:cNvSpPr txBox="1"/>
              <p:nvPr/>
            </p:nvSpPr>
            <p:spPr>
              <a:xfrm>
                <a:off x="3380312" y="4515119"/>
                <a:ext cx="1936549" cy="440733"/>
              </a:xfrm>
              <a:prstGeom prst="rect">
                <a:avLst/>
              </a:prstGeom>
              <a:solidFill>
                <a:srgbClr val="4472C4">
                  <a:lumMod val="60000"/>
                  <a:lumOff val="40000"/>
                </a:srgbClr>
              </a:solidFill>
              <a:ln w="12700" cap="flat" cmpd="sng" algn="ctr">
                <a:solidFill>
                  <a:srgbClr val="4F81BD"/>
                </a:solidFill>
                <a:prstDash val="solid"/>
              </a:ln>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prstClr val="black"/>
                    </a:solidFill>
                    <a:effectLst/>
                    <a:uLnTx/>
                    <a:uFillTx/>
                    <a:latin typeface="Calibri" panose="020F0502020204030204"/>
                    <a:ea typeface="+mn-ea"/>
                    <a:cs typeface="+mn-cs"/>
                  </a:rPr>
                  <a:t>4. Cristallisation</a:t>
                </a:r>
              </a:p>
            </p:txBody>
          </p:sp>
        </p:grpSp>
        <p:grpSp>
          <p:nvGrpSpPr>
            <p:cNvPr id="99" name="Grouper 4">
              <a:extLst>
                <a:ext uri="{FF2B5EF4-FFF2-40B4-BE49-F238E27FC236}">
                  <a16:creationId xmlns:a16="http://schemas.microsoft.com/office/drawing/2014/main" id="{376A6FC9-E732-9C7F-1208-57205F88FDE0}"/>
                </a:ext>
              </a:extLst>
            </p:cNvPr>
            <p:cNvGrpSpPr/>
            <p:nvPr/>
          </p:nvGrpSpPr>
          <p:grpSpPr>
            <a:xfrm>
              <a:off x="2282476" y="1485430"/>
              <a:ext cx="2135089" cy="2002647"/>
              <a:chOff x="3373061" y="2079076"/>
              <a:chExt cx="2135089" cy="2002647"/>
            </a:xfrm>
          </p:grpSpPr>
          <p:pic>
            <p:nvPicPr>
              <p:cNvPr id="100" name="Picture 2" descr="C:\Users\Xin Zhang\AppData\Roaming\Tencent\Users\844506041\QQ\WinTemp\RichOle\{TGP[AP%LQLH4XDF1K(BSW3.jpg">
                <a:extLst>
                  <a:ext uri="{FF2B5EF4-FFF2-40B4-BE49-F238E27FC236}">
                    <a16:creationId xmlns:a16="http://schemas.microsoft.com/office/drawing/2014/main" id="{88D15563-59F9-4A49-5E03-6CF72AE4EC6F}"/>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3437512" y="2090998"/>
                <a:ext cx="2070638" cy="1990725"/>
              </a:xfrm>
              <a:prstGeom prst="rect">
                <a:avLst/>
              </a:prstGeom>
              <a:noFill/>
              <a:ln w="25400">
                <a:solidFill>
                  <a:srgbClr val="FFC000">
                    <a:lumMod val="50000"/>
                  </a:srgbClr>
                </a:solidFill>
              </a:ln>
              <a:extLst>
                <a:ext uri="{909E8E84-426E-40dd-AFC4-6F175D3DCCD1}">
                  <a14:hiddenFill xmlns:a14="http://schemas.microsoft.com/office/drawing/2010/main" xmlns="">
                    <a:solidFill>
                      <a:srgbClr val="FFFFFF"/>
                    </a:solidFill>
                  </a14:hiddenFill>
                </a:ext>
              </a:extLst>
            </p:spPr>
          </p:pic>
          <p:sp>
            <p:nvSpPr>
              <p:cNvPr id="101" name="ZoneTexte 100">
                <a:extLst>
                  <a:ext uri="{FF2B5EF4-FFF2-40B4-BE49-F238E27FC236}">
                    <a16:creationId xmlns:a16="http://schemas.microsoft.com/office/drawing/2014/main" id="{8BA55EFE-DA30-6E8E-FA98-9ADD1F313766}"/>
                  </a:ext>
                </a:extLst>
              </p:cNvPr>
              <p:cNvSpPr txBox="1"/>
              <p:nvPr/>
            </p:nvSpPr>
            <p:spPr>
              <a:xfrm>
                <a:off x="3373061" y="2079076"/>
                <a:ext cx="1581917" cy="440733"/>
              </a:xfrm>
              <a:prstGeom prst="rect">
                <a:avLst/>
              </a:prstGeom>
              <a:solidFill>
                <a:srgbClr val="4472C4">
                  <a:lumMod val="60000"/>
                  <a:lumOff val="40000"/>
                </a:srgbClr>
              </a:solidFill>
              <a:ln w="12700" cap="flat" cmpd="sng" algn="ctr">
                <a:solidFill>
                  <a:srgbClr val="4F81BD"/>
                </a:solidFill>
                <a:prstDash val="solid"/>
              </a:ln>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prstClr val="black"/>
                    </a:solidFill>
                    <a:effectLst/>
                    <a:uLnTx/>
                    <a:uFillTx/>
                    <a:latin typeface="Calibri" panose="020F0502020204030204"/>
                    <a:ea typeface="+mn-ea"/>
                    <a:cs typeface="+mn-cs"/>
                  </a:rPr>
                  <a:t>2. Lixiviation</a:t>
                </a:r>
              </a:p>
            </p:txBody>
          </p:sp>
        </p:grpSp>
      </p:grpSp>
      <p:sp>
        <p:nvSpPr>
          <p:cNvPr id="108" name="ZoneTexte 107">
            <a:extLst>
              <a:ext uri="{FF2B5EF4-FFF2-40B4-BE49-F238E27FC236}">
                <a16:creationId xmlns:a16="http://schemas.microsoft.com/office/drawing/2014/main" id="{CA97F122-9A29-C532-0C97-B97590B622B9}"/>
              </a:ext>
            </a:extLst>
          </p:cNvPr>
          <p:cNvSpPr txBox="1"/>
          <p:nvPr/>
        </p:nvSpPr>
        <p:spPr>
          <a:xfrm>
            <a:off x="229577" y="275400"/>
            <a:ext cx="8667009" cy="36933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b="1" i="0" u="none" strike="noStrike" kern="0" cap="none" spc="0" normalizeH="0" baseline="0" noProof="0" dirty="0">
                <a:ln>
                  <a:noFill/>
                </a:ln>
                <a:solidFill>
                  <a:schemeClr val="tx2"/>
                </a:solidFill>
                <a:effectLst/>
                <a:uLnTx/>
                <a:uFillTx/>
                <a:ea typeface="PMingLiU" panose="02020500000000000000" pitchFamily="18" charset="-120"/>
                <a:cs typeface="cmr12"/>
              </a:rPr>
              <a:t>Du laboratoire à l’échelle pilote puis au procédé industriel</a:t>
            </a:r>
          </a:p>
        </p:txBody>
      </p:sp>
    </p:spTree>
    <p:extLst>
      <p:ext uri="{BB962C8B-B14F-4D97-AF65-F5344CB8AC3E}">
        <p14:creationId xmlns:p14="http://schemas.microsoft.com/office/powerpoint/2010/main" val="674325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34A22E-AAE1-ED81-01F6-826691E82E51}"/>
              </a:ext>
            </a:extLst>
          </p:cNvPr>
          <p:cNvSpPr>
            <a:spLocks noGrp="1"/>
          </p:cNvSpPr>
          <p:nvPr>
            <p:ph type="title"/>
          </p:nvPr>
        </p:nvSpPr>
        <p:spPr/>
        <p:txBody>
          <a:bodyPr/>
          <a:lstStyle/>
          <a:p>
            <a:r>
              <a:rPr lang="fr-FR" dirty="0"/>
              <a:t>Transfert vers l’industrie</a:t>
            </a:r>
          </a:p>
        </p:txBody>
      </p:sp>
      <p:sp>
        <p:nvSpPr>
          <p:cNvPr id="3" name="Espace réservé du numéro de diapositive 2">
            <a:extLst>
              <a:ext uri="{FF2B5EF4-FFF2-40B4-BE49-F238E27FC236}">
                <a16:creationId xmlns:a16="http://schemas.microsoft.com/office/drawing/2014/main" id="{D6027341-7DCF-7098-BCFE-31E6532A6376}"/>
              </a:ext>
            </a:extLst>
          </p:cNvPr>
          <p:cNvSpPr>
            <a:spLocks noGrp="1"/>
          </p:cNvSpPr>
          <p:nvPr>
            <p:ph type="sldNum" sz="quarter" idx="10"/>
          </p:nvPr>
        </p:nvSpPr>
        <p:spPr/>
        <p:txBody>
          <a:bodyPr/>
          <a:lstStyle/>
          <a:p>
            <a:fld id="{141B9BFE-3C81-4D75-B42C-61ABDB6EFE08}" type="slidenum">
              <a:rPr lang="fr-FR" smtClean="0"/>
              <a:pPr/>
              <a:t>17</a:t>
            </a:fld>
            <a:endParaRPr lang="fr-FR" dirty="0"/>
          </a:p>
        </p:txBody>
      </p:sp>
      <p:sp>
        <p:nvSpPr>
          <p:cNvPr id="5" name="Rectangle 3">
            <a:extLst>
              <a:ext uri="{FF2B5EF4-FFF2-40B4-BE49-F238E27FC236}">
                <a16:creationId xmlns:a16="http://schemas.microsoft.com/office/drawing/2014/main" id="{CED2749E-333B-5C80-16D5-0C1557BFA712}"/>
              </a:ext>
            </a:extLst>
          </p:cNvPr>
          <p:cNvSpPr txBox="1">
            <a:spLocks noChangeArrowheads="1"/>
          </p:cNvSpPr>
          <p:nvPr/>
        </p:nvSpPr>
        <p:spPr bwMode="auto">
          <a:xfrm>
            <a:off x="865087" y="1623667"/>
            <a:ext cx="4096992" cy="525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b="1">
                <a:solidFill>
                  <a:schemeClr val="bg2"/>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2"/>
                </a:solidFill>
                <a:latin typeface="+mn-lt"/>
              </a:defRPr>
            </a:lvl2pPr>
            <a:lvl3pPr marL="1143000" indent="-228600" algn="l" rtl="0" eaLnBrk="0" fontAlgn="base" hangingPunct="0">
              <a:spcBef>
                <a:spcPct val="20000"/>
              </a:spcBef>
              <a:spcAft>
                <a:spcPct val="0"/>
              </a:spcAft>
              <a:buChar char="•"/>
              <a:defRPr sz="2400" b="1">
                <a:solidFill>
                  <a:schemeClr val="bg2"/>
                </a:solidFill>
                <a:latin typeface="+mn-lt"/>
              </a:defRPr>
            </a:lvl3pPr>
            <a:lvl4pPr marL="1600200" indent="-228600" algn="l" rtl="0" eaLnBrk="0" fontAlgn="base" hangingPunct="0">
              <a:spcBef>
                <a:spcPct val="20000"/>
              </a:spcBef>
              <a:spcAft>
                <a:spcPct val="0"/>
              </a:spcAft>
              <a:buChar char="–"/>
              <a:defRPr sz="2000" b="1">
                <a:solidFill>
                  <a:schemeClr val="bg2"/>
                </a:solidFill>
                <a:latin typeface="+mn-lt"/>
              </a:defRPr>
            </a:lvl4pPr>
            <a:lvl5pPr marL="2057400" indent="-228600" algn="l" rtl="0" eaLnBrk="0" fontAlgn="base" hangingPunct="0">
              <a:spcBef>
                <a:spcPct val="20000"/>
              </a:spcBef>
              <a:spcAft>
                <a:spcPct val="0"/>
              </a:spcAft>
              <a:buChar char="»"/>
              <a:defRPr sz="2000" b="1">
                <a:solidFill>
                  <a:schemeClr val="bg2"/>
                </a:solidFill>
                <a:latin typeface="+mn-lt"/>
              </a:defRPr>
            </a:lvl5pPr>
            <a:lvl6pPr marL="2514600" indent="-228600" algn="l" rtl="0" eaLnBrk="0" fontAlgn="base" hangingPunct="0">
              <a:spcBef>
                <a:spcPct val="20000"/>
              </a:spcBef>
              <a:spcAft>
                <a:spcPct val="0"/>
              </a:spcAft>
              <a:buChar char="»"/>
              <a:defRPr sz="2000" b="1">
                <a:solidFill>
                  <a:schemeClr val="bg2"/>
                </a:solidFill>
                <a:latin typeface="+mn-lt"/>
              </a:defRPr>
            </a:lvl6pPr>
            <a:lvl7pPr marL="2971800" indent="-228600" algn="l" rtl="0" eaLnBrk="0" fontAlgn="base" hangingPunct="0">
              <a:spcBef>
                <a:spcPct val="20000"/>
              </a:spcBef>
              <a:spcAft>
                <a:spcPct val="0"/>
              </a:spcAft>
              <a:buChar char="»"/>
              <a:defRPr sz="2000" b="1">
                <a:solidFill>
                  <a:schemeClr val="bg2"/>
                </a:solidFill>
                <a:latin typeface="+mn-lt"/>
              </a:defRPr>
            </a:lvl7pPr>
            <a:lvl8pPr marL="3429000" indent="-228600" algn="l" rtl="0" eaLnBrk="0" fontAlgn="base" hangingPunct="0">
              <a:spcBef>
                <a:spcPct val="20000"/>
              </a:spcBef>
              <a:spcAft>
                <a:spcPct val="0"/>
              </a:spcAft>
              <a:buChar char="»"/>
              <a:defRPr sz="2000" b="1">
                <a:solidFill>
                  <a:schemeClr val="bg2"/>
                </a:solidFill>
                <a:latin typeface="+mn-lt"/>
              </a:defRPr>
            </a:lvl8pPr>
            <a:lvl9pPr marL="3886200" indent="-228600" algn="l" rtl="0" eaLnBrk="0" fontAlgn="base" hangingPunct="0">
              <a:spcBef>
                <a:spcPct val="20000"/>
              </a:spcBef>
              <a:spcAft>
                <a:spcPct val="0"/>
              </a:spcAft>
              <a:buChar char="»"/>
              <a:defRPr sz="2000" b="1">
                <a:solidFill>
                  <a:schemeClr val="bg2"/>
                </a:solidFill>
                <a:latin typeface="+mn-lt"/>
              </a:defRPr>
            </a:lvl9pPr>
          </a:lstStyle>
          <a:p>
            <a:pPr marL="0" indent="0" algn="just">
              <a:buNone/>
              <a:defRPr/>
            </a:pPr>
            <a:r>
              <a:rPr lang="en-US" altLang="en-US" sz="2400" kern="0" dirty="0" err="1">
                <a:solidFill>
                  <a:srgbClr val="000000"/>
                </a:solidFill>
              </a:rPr>
              <a:t>Création</a:t>
            </a:r>
            <a:r>
              <a:rPr lang="en-US" altLang="en-US" sz="2400" kern="0" dirty="0">
                <a:solidFill>
                  <a:srgbClr val="000000"/>
                </a:solidFill>
              </a:rPr>
              <a:t> </a:t>
            </a:r>
            <a:r>
              <a:rPr lang="en-US" altLang="en-US" sz="2400" kern="0" dirty="0" err="1">
                <a:solidFill>
                  <a:srgbClr val="000000"/>
                </a:solidFill>
              </a:rPr>
              <a:t>d’Econick</a:t>
            </a:r>
            <a:r>
              <a:rPr lang="en-US" altLang="en-US" sz="2400" kern="0" dirty="0">
                <a:solidFill>
                  <a:srgbClr val="000000"/>
                </a:solidFill>
              </a:rPr>
              <a:t> (2016)</a:t>
            </a:r>
          </a:p>
          <a:p>
            <a:pPr marL="457200" lvl="1" indent="0" algn="just">
              <a:buNone/>
              <a:defRPr/>
            </a:pPr>
            <a:endParaRPr lang="en-US" altLang="en-US" sz="2400" kern="0" dirty="0">
              <a:solidFill>
                <a:srgbClr val="000000"/>
              </a:solidFill>
            </a:endParaRPr>
          </a:p>
          <a:p>
            <a:pPr lvl="1" algn="just">
              <a:defRPr/>
            </a:pPr>
            <a:endParaRPr lang="en-US" altLang="en-US" sz="2400" kern="0" dirty="0">
              <a:solidFill>
                <a:srgbClr val="000000"/>
              </a:solidFill>
            </a:endParaRPr>
          </a:p>
          <a:p>
            <a:pPr>
              <a:defRPr/>
            </a:pPr>
            <a:endParaRPr lang="en-US" altLang="en-US" sz="2400" kern="0" dirty="0">
              <a:solidFill>
                <a:srgbClr val="000000"/>
              </a:solidFill>
            </a:endParaRPr>
          </a:p>
        </p:txBody>
      </p:sp>
      <p:sp>
        <p:nvSpPr>
          <p:cNvPr id="6" name="Rectangle 3">
            <a:extLst>
              <a:ext uri="{FF2B5EF4-FFF2-40B4-BE49-F238E27FC236}">
                <a16:creationId xmlns:a16="http://schemas.microsoft.com/office/drawing/2014/main" id="{2FE7879D-916A-BBB8-32E1-6C12AFDA7C91}"/>
              </a:ext>
            </a:extLst>
          </p:cNvPr>
          <p:cNvSpPr txBox="1">
            <a:spLocks noChangeArrowheads="1"/>
          </p:cNvSpPr>
          <p:nvPr/>
        </p:nvSpPr>
        <p:spPr bwMode="auto">
          <a:xfrm>
            <a:off x="6494374" y="1559304"/>
            <a:ext cx="4096992" cy="525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b="1">
                <a:solidFill>
                  <a:schemeClr val="bg2"/>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2"/>
                </a:solidFill>
                <a:latin typeface="+mn-lt"/>
              </a:defRPr>
            </a:lvl2pPr>
            <a:lvl3pPr marL="1143000" indent="-228600" algn="l" rtl="0" eaLnBrk="0" fontAlgn="base" hangingPunct="0">
              <a:spcBef>
                <a:spcPct val="20000"/>
              </a:spcBef>
              <a:spcAft>
                <a:spcPct val="0"/>
              </a:spcAft>
              <a:buChar char="•"/>
              <a:defRPr sz="2400" b="1">
                <a:solidFill>
                  <a:schemeClr val="bg2"/>
                </a:solidFill>
                <a:latin typeface="+mn-lt"/>
              </a:defRPr>
            </a:lvl3pPr>
            <a:lvl4pPr marL="1600200" indent="-228600" algn="l" rtl="0" eaLnBrk="0" fontAlgn="base" hangingPunct="0">
              <a:spcBef>
                <a:spcPct val="20000"/>
              </a:spcBef>
              <a:spcAft>
                <a:spcPct val="0"/>
              </a:spcAft>
              <a:buChar char="–"/>
              <a:defRPr sz="2000" b="1">
                <a:solidFill>
                  <a:schemeClr val="bg2"/>
                </a:solidFill>
                <a:latin typeface="+mn-lt"/>
              </a:defRPr>
            </a:lvl4pPr>
            <a:lvl5pPr marL="2057400" indent="-228600" algn="l" rtl="0" eaLnBrk="0" fontAlgn="base" hangingPunct="0">
              <a:spcBef>
                <a:spcPct val="20000"/>
              </a:spcBef>
              <a:spcAft>
                <a:spcPct val="0"/>
              </a:spcAft>
              <a:buChar char="»"/>
              <a:defRPr sz="2000" b="1">
                <a:solidFill>
                  <a:schemeClr val="bg2"/>
                </a:solidFill>
                <a:latin typeface="+mn-lt"/>
              </a:defRPr>
            </a:lvl5pPr>
            <a:lvl6pPr marL="2514600" indent="-228600" algn="l" rtl="0" eaLnBrk="0" fontAlgn="base" hangingPunct="0">
              <a:spcBef>
                <a:spcPct val="20000"/>
              </a:spcBef>
              <a:spcAft>
                <a:spcPct val="0"/>
              </a:spcAft>
              <a:buChar char="»"/>
              <a:defRPr sz="2000" b="1">
                <a:solidFill>
                  <a:schemeClr val="bg2"/>
                </a:solidFill>
                <a:latin typeface="+mn-lt"/>
              </a:defRPr>
            </a:lvl6pPr>
            <a:lvl7pPr marL="2971800" indent="-228600" algn="l" rtl="0" eaLnBrk="0" fontAlgn="base" hangingPunct="0">
              <a:spcBef>
                <a:spcPct val="20000"/>
              </a:spcBef>
              <a:spcAft>
                <a:spcPct val="0"/>
              </a:spcAft>
              <a:buChar char="»"/>
              <a:defRPr sz="2000" b="1">
                <a:solidFill>
                  <a:schemeClr val="bg2"/>
                </a:solidFill>
                <a:latin typeface="+mn-lt"/>
              </a:defRPr>
            </a:lvl7pPr>
            <a:lvl8pPr marL="3429000" indent="-228600" algn="l" rtl="0" eaLnBrk="0" fontAlgn="base" hangingPunct="0">
              <a:spcBef>
                <a:spcPct val="20000"/>
              </a:spcBef>
              <a:spcAft>
                <a:spcPct val="0"/>
              </a:spcAft>
              <a:buChar char="»"/>
              <a:defRPr sz="2000" b="1">
                <a:solidFill>
                  <a:schemeClr val="bg2"/>
                </a:solidFill>
                <a:latin typeface="+mn-lt"/>
              </a:defRPr>
            </a:lvl8pPr>
            <a:lvl9pPr marL="3886200" indent="-228600" algn="l" rtl="0" eaLnBrk="0" fontAlgn="base" hangingPunct="0">
              <a:spcBef>
                <a:spcPct val="20000"/>
              </a:spcBef>
              <a:spcAft>
                <a:spcPct val="0"/>
              </a:spcAft>
              <a:buChar char="»"/>
              <a:defRPr sz="2000" b="1">
                <a:solidFill>
                  <a:schemeClr val="bg2"/>
                </a:solidFill>
                <a:latin typeface="+mn-lt"/>
              </a:defRPr>
            </a:lvl9pPr>
          </a:lstStyle>
          <a:p>
            <a:pPr marL="0" indent="0">
              <a:buNone/>
              <a:defRPr/>
            </a:pPr>
            <a:r>
              <a:rPr lang="en-US" altLang="en-US" sz="2400" kern="0" dirty="0" err="1">
                <a:solidFill>
                  <a:srgbClr val="000000"/>
                </a:solidFill>
              </a:rPr>
              <a:t>Exemples</a:t>
            </a:r>
            <a:r>
              <a:rPr lang="en-US" altLang="en-US" sz="2400" kern="0" dirty="0">
                <a:solidFill>
                  <a:srgbClr val="000000"/>
                </a:solidFill>
              </a:rPr>
              <a:t> </a:t>
            </a:r>
            <a:r>
              <a:rPr lang="en-US" altLang="en-US" sz="2400" kern="0" dirty="0" err="1">
                <a:solidFill>
                  <a:srgbClr val="000000"/>
                </a:solidFill>
              </a:rPr>
              <a:t>d’application</a:t>
            </a:r>
            <a:endParaRPr lang="en-US" altLang="en-US" sz="2400" kern="0" dirty="0">
              <a:solidFill>
                <a:srgbClr val="000000"/>
              </a:solidFill>
            </a:endParaRPr>
          </a:p>
        </p:txBody>
      </p:sp>
      <p:pic>
        <p:nvPicPr>
          <p:cNvPr id="7" name="Image 6">
            <a:extLst>
              <a:ext uri="{FF2B5EF4-FFF2-40B4-BE49-F238E27FC236}">
                <a16:creationId xmlns:a16="http://schemas.microsoft.com/office/drawing/2014/main" id="{8C981174-171E-F4E8-AEEF-CBF3E871116D}"/>
              </a:ext>
            </a:extLst>
          </p:cNvPr>
          <p:cNvPicPr/>
          <p:nvPr/>
        </p:nvPicPr>
        <p:blipFill rotWithShape="1">
          <a:blip r:embed="rId2" cstate="print">
            <a:extLst>
              <a:ext uri="{28A0092B-C50C-407E-A947-70E740481C1C}">
                <a14:useLocalDpi xmlns:a14="http://schemas.microsoft.com/office/drawing/2010/main"/>
              </a:ext>
            </a:extLst>
          </a:blip>
          <a:srcRect t="21580" b="17174"/>
          <a:stretch/>
        </p:blipFill>
        <p:spPr bwMode="auto">
          <a:xfrm>
            <a:off x="8991470" y="2703001"/>
            <a:ext cx="2492694" cy="1494018"/>
          </a:xfrm>
          <a:prstGeom prst="rect">
            <a:avLst/>
          </a:prstGeom>
          <a:noFill/>
          <a:ln>
            <a:noFill/>
          </a:ln>
          <a:extLst>
            <a:ext uri="{53640926-AAD7-44D8-BBD7-CCE9431645EC}">
              <a14:shadowObscured xmlns:a14="http://schemas.microsoft.com/office/drawing/2010/main"/>
            </a:ext>
          </a:extLst>
        </p:spPr>
      </p:pic>
      <p:pic>
        <p:nvPicPr>
          <p:cNvPr id="8" name="Image 7">
            <a:extLst>
              <a:ext uri="{FF2B5EF4-FFF2-40B4-BE49-F238E27FC236}">
                <a16:creationId xmlns:a16="http://schemas.microsoft.com/office/drawing/2014/main" id="{C21A05AA-C22A-9224-1FD7-C373A2F9E4D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a:off x="1751721" y="1998323"/>
            <a:ext cx="1598974" cy="1279179"/>
          </a:xfrm>
          <a:prstGeom prst="rect">
            <a:avLst/>
          </a:prstGeom>
        </p:spPr>
      </p:pic>
      <p:pic>
        <p:nvPicPr>
          <p:cNvPr id="9" name="Image 8" descr="Une image contenant dessin&#10;&#10;Description générée automatiquement">
            <a:extLst>
              <a:ext uri="{FF2B5EF4-FFF2-40B4-BE49-F238E27FC236}">
                <a16:creationId xmlns:a16="http://schemas.microsoft.com/office/drawing/2014/main" id="{798534D1-E0E8-C463-9600-06A037D12CC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835107" y="4184507"/>
            <a:ext cx="1481667" cy="454339"/>
          </a:xfrm>
          <a:prstGeom prst="rect">
            <a:avLst/>
          </a:prstGeom>
        </p:spPr>
      </p:pic>
      <p:sp>
        <p:nvSpPr>
          <p:cNvPr id="10" name="Rectangle 9">
            <a:extLst>
              <a:ext uri="{FF2B5EF4-FFF2-40B4-BE49-F238E27FC236}">
                <a16:creationId xmlns:a16="http://schemas.microsoft.com/office/drawing/2014/main" id="{2E0F7EC4-59AB-F76E-2809-14194EF4063D}"/>
              </a:ext>
            </a:extLst>
          </p:cNvPr>
          <p:cNvSpPr/>
          <p:nvPr/>
        </p:nvSpPr>
        <p:spPr>
          <a:xfrm>
            <a:off x="418042" y="3122231"/>
            <a:ext cx="5839552" cy="1200329"/>
          </a:xfrm>
          <a:prstGeom prst="rect">
            <a:avLst/>
          </a:prstGeom>
        </p:spPr>
        <p:txBody>
          <a:bodyPr wrap="square">
            <a:spAutoFit/>
          </a:bodyPr>
          <a:lstStyle/>
          <a:p>
            <a:pPr marL="742950" lvl="1" indent="-285750" algn="just">
              <a:buFont typeface="Courier New" panose="02070309020205020404" pitchFamily="49" charset="0"/>
              <a:buChar char="o"/>
              <a:defRPr/>
            </a:pPr>
            <a:r>
              <a:rPr lang="en-ZA" altLang="en-US" kern="0" dirty="0">
                <a:solidFill>
                  <a:srgbClr val="000000"/>
                </a:solidFill>
              </a:rPr>
              <a:t>Sise à Lunéville</a:t>
            </a:r>
          </a:p>
          <a:p>
            <a:pPr marL="742950" lvl="1" indent="-285750" algn="just">
              <a:buFont typeface="Courier New" panose="02070309020205020404" pitchFamily="49" charset="0"/>
              <a:buChar char="o"/>
              <a:defRPr/>
            </a:pPr>
            <a:r>
              <a:rPr lang="en-ZA" altLang="en-US" kern="0" dirty="0">
                <a:solidFill>
                  <a:srgbClr val="000000"/>
                </a:solidFill>
              </a:rPr>
              <a:t>Plus de 10 </a:t>
            </a:r>
            <a:r>
              <a:rPr lang="en-ZA" altLang="en-US" kern="0" dirty="0" err="1">
                <a:solidFill>
                  <a:srgbClr val="000000"/>
                </a:solidFill>
              </a:rPr>
              <a:t>employés</a:t>
            </a:r>
            <a:endParaRPr lang="en-ZA" altLang="en-US" kern="0" dirty="0">
              <a:solidFill>
                <a:srgbClr val="000000"/>
              </a:solidFill>
            </a:endParaRPr>
          </a:p>
          <a:p>
            <a:pPr marL="742950" lvl="1" indent="-285750" algn="just">
              <a:buFont typeface="Courier New" panose="02070309020205020404" pitchFamily="49" charset="0"/>
              <a:buChar char="o"/>
              <a:defRPr/>
            </a:pPr>
            <a:r>
              <a:rPr lang="en-ZA" altLang="en-US" kern="0" dirty="0">
                <a:solidFill>
                  <a:srgbClr val="000000"/>
                </a:solidFill>
              </a:rPr>
              <a:t>Extension à la </a:t>
            </a:r>
            <a:r>
              <a:rPr lang="en-ZA" altLang="en-US" kern="0" dirty="0" err="1">
                <a:solidFill>
                  <a:srgbClr val="000000"/>
                </a:solidFill>
              </a:rPr>
              <a:t>Grèce</a:t>
            </a:r>
            <a:r>
              <a:rPr lang="en-ZA" altLang="en-US" kern="0" dirty="0">
                <a:solidFill>
                  <a:srgbClr val="000000"/>
                </a:solidFill>
              </a:rPr>
              <a:t> et à la </a:t>
            </a:r>
            <a:r>
              <a:rPr lang="en-ZA" altLang="en-US" kern="0" dirty="0" err="1">
                <a:solidFill>
                  <a:srgbClr val="000000"/>
                </a:solidFill>
              </a:rPr>
              <a:t>Malaisie</a:t>
            </a:r>
            <a:endParaRPr lang="en-ZA" altLang="en-US" kern="0" dirty="0">
              <a:solidFill>
                <a:srgbClr val="000000"/>
              </a:solidFill>
            </a:endParaRPr>
          </a:p>
          <a:p>
            <a:pPr marL="742950" lvl="1" indent="-285750" algn="just">
              <a:buFontTx/>
              <a:buChar char="-"/>
              <a:defRPr/>
            </a:pPr>
            <a:endParaRPr lang="en-ZA" altLang="en-US" kern="0" dirty="0">
              <a:solidFill>
                <a:srgbClr val="000000"/>
              </a:solidFill>
            </a:endParaRPr>
          </a:p>
        </p:txBody>
      </p:sp>
      <p:sp>
        <p:nvSpPr>
          <p:cNvPr id="11" name="Rectangle 10">
            <a:extLst>
              <a:ext uri="{FF2B5EF4-FFF2-40B4-BE49-F238E27FC236}">
                <a16:creationId xmlns:a16="http://schemas.microsoft.com/office/drawing/2014/main" id="{898BF5E4-2D7A-A17C-6087-38DE47DFA6BE}"/>
              </a:ext>
            </a:extLst>
          </p:cNvPr>
          <p:cNvSpPr/>
          <p:nvPr/>
        </p:nvSpPr>
        <p:spPr>
          <a:xfrm>
            <a:off x="9248081" y="4678927"/>
            <a:ext cx="2686569" cy="338554"/>
          </a:xfrm>
          <a:prstGeom prst="rect">
            <a:avLst/>
          </a:prstGeom>
        </p:spPr>
        <p:txBody>
          <a:bodyPr wrap="none">
            <a:spAutoFit/>
          </a:bodyPr>
          <a:lstStyle/>
          <a:p>
            <a:r>
              <a:rPr lang="fr-FR" sz="1600" dirty="0"/>
              <a:t>www.daum.fr/en/tortue-luth/</a:t>
            </a:r>
          </a:p>
        </p:txBody>
      </p:sp>
      <p:pic>
        <p:nvPicPr>
          <p:cNvPr id="12" name="Image 11">
            <a:extLst>
              <a:ext uri="{FF2B5EF4-FFF2-40B4-BE49-F238E27FC236}">
                <a16:creationId xmlns:a16="http://schemas.microsoft.com/office/drawing/2014/main" id="{FA6CCD03-9BDF-A247-63D9-39C33063A72B}"/>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84830" y="4184507"/>
            <a:ext cx="4060838" cy="1119342"/>
          </a:xfrm>
          <a:prstGeom prst="rect">
            <a:avLst/>
          </a:prstGeom>
        </p:spPr>
      </p:pic>
      <p:sp>
        <p:nvSpPr>
          <p:cNvPr id="13" name="ZoneTexte 12">
            <a:extLst>
              <a:ext uri="{FF2B5EF4-FFF2-40B4-BE49-F238E27FC236}">
                <a16:creationId xmlns:a16="http://schemas.microsoft.com/office/drawing/2014/main" id="{9CE8BECC-BA64-7CCC-650E-036B41EB313F}"/>
              </a:ext>
            </a:extLst>
          </p:cNvPr>
          <p:cNvSpPr txBox="1"/>
          <p:nvPr/>
        </p:nvSpPr>
        <p:spPr>
          <a:xfrm>
            <a:off x="1561715" y="5492034"/>
            <a:ext cx="3567799" cy="338554"/>
          </a:xfrm>
          <a:prstGeom prst="rect">
            <a:avLst/>
          </a:prstGeom>
          <a:noFill/>
        </p:spPr>
        <p:txBody>
          <a:bodyPr wrap="square">
            <a:spAutoFit/>
          </a:bodyPr>
          <a:lstStyle/>
          <a:p>
            <a:r>
              <a:rPr lang="fr-FR" sz="1600" dirty="0">
                <a:solidFill>
                  <a:schemeClr val="tx2"/>
                </a:solidFill>
              </a:rPr>
              <a:t>https://</a:t>
            </a:r>
            <a:r>
              <a:rPr lang="fr-FR" sz="1600" dirty="0" err="1">
                <a:solidFill>
                  <a:schemeClr val="tx2"/>
                </a:solidFill>
              </a:rPr>
              <a:t>www.botanickel.com</a:t>
            </a:r>
            <a:r>
              <a:rPr lang="fr-FR" sz="1600" dirty="0">
                <a:solidFill>
                  <a:schemeClr val="tx2"/>
                </a:solidFill>
              </a:rPr>
              <a:t>/</a:t>
            </a:r>
            <a:r>
              <a:rPr lang="fr-FR" sz="1600" dirty="0" err="1">
                <a:solidFill>
                  <a:schemeClr val="tx2"/>
                </a:solidFill>
              </a:rPr>
              <a:t>fr</a:t>
            </a:r>
            <a:r>
              <a:rPr lang="fr-FR" sz="1600" dirty="0">
                <a:solidFill>
                  <a:schemeClr val="tx2"/>
                </a:solidFill>
              </a:rPr>
              <a:t>/</a:t>
            </a:r>
          </a:p>
        </p:txBody>
      </p:sp>
      <p:sp>
        <p:nvSpPr>
          <p:cNvPr id="14" name="Rectangle 13">
            <a:extLst>
              <a:ext uri="{FF2B5EF4-FFF2-40B4-BE49-F238E27FC236}">
                <a16:creationId xmlns:a16="http://schemas.microsoft.com/office/drawing/2014/main" id="{FB7BA6EC-F18E-6C21-DF7F-8063CEE46109}"/>
              </a:ext>
            </a:extLst>
          </p:cNvPr>
          <p:cNvSpPr/>
          <p:nvPr/>
        </p:nvSpPr>
        <p:spPr>
          <a:xfrm>
            <a:off x="538121" y="5129756"/>
            <a:ext cx="5839552" cy="646331"/>
          </a:xfrm>
          <a:prstGeom prst="rect">
            <a:avLst/>
          </a:prstGeom>
        </p:spPr>
        <p:txBody>
          <a:bodyPr wrap="square">
            <a:spAutoFit/>
          </a:bodyPr>
          <a:lstStyle/>
          <a:p>
            <a:pPr marL="742950" lvl="1" indent="-285750" algn="just">
              <a:buFont typeface="Courier New" panose="02070309020205020404" pitchFamily="49" charset="0"/>
              <a:buChar char="o"/>
              <a:defRPr/>
            </a:pPr>
            <a:r>
              <a:rPr lang="en-ZA" altLang="en-US" kern="0" dirty="0">
                <a:solidFill>
                  <a:srgbClr val="000000"/>
                </a:solidFill>
              </a:rPr>
              <a:t>Joint-venture avec APERAM (2023)</a:t>
            </a:r>
          </a:p>
          <a:p>
            <a:pPr marL="742950" lvl="1" indent="-285750" algn="just">
              <a:buFontTx/>
              <a:buChar char="-"/>
              <a:defRPr/>
            </a:pPr>
            <a:endParaRPr lang="en-ZA" altLang="en-US" kern="0" dirty="0">
              <a:solidFill>
                <a:srgbClr val="000000"/>
              </a:solidFill>
            </a:endParaRPr>
          </a:p>
        </p:txBody>
      </p:sp>
      <p:sp>
        <p:nvSpPr>
          <p:cNvPr id="15" name="Rectangle 3">
            <a:extLst>
              <a:ext uri="{FF2B5EF4-FFF2-40B4-BE49-F238E27FC236}">
                <a16:creationId xmlns:a16="http://schemas.microsoft.com/office/drawing/2014/main" id="{3C88F709-D6FD-39C8-9A04-8F42BA352C04}"/>
              </a:ext>
            </a:extLst>
          </p:cNvPr>
          <p:cNvSpPr txBox="1">
            <a:spLocks noChangeArrowheads="1"/>
          </p:cNvSpPr>
          <p:nvPr/>
        </p:nvSpPr>
        <p:spPr bwMode="auto">
          <a:xfrm>
            <a:off x="6715660" y="5191312"/>
            <a:ext cx="47100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b="1">
                <a:solidFill>
                  <a:schemeClr val="bg2"/>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2"/>
                </a:solidFill>
                <a:latin typeface="+mn-lt"/>
              </a:defRPr>
            </a:lvl2pPr>
            <a:lvl3pPr marL="1143000" indent="-228600" algn="l" rtl="0" eaLnBrk="0" fontAlgn="base" hangingPunct="0">
              <a:spcBef>
                <a:spcPct val="20000"/>
              </a:spcBef>
              <a:spcAft>
                <a:spcPct val="0"/>
              </a:spcAft>
              <a:buChar char="•"/>
              <a:defRPr sz="2400" b="1">
                <a:solidFill>
                  <a:schemeClr val="bg2"/>
                </a:solidFill>
                <a:latin typeface="+mn-lt"/>
              </a:defRPr>
            </a:lvl3pPr>
            <a:lvl4pPr marL="1600200" indent="-228600" algn="l" rtl="0" eaLnBrk="0" fontAlgn="base" hangingPunct="0">
              <a:spcBef>
                <a:spcPct val="20000"/>
              </a:spcBef>
              <a:spcAft>
                <a:spcPct val="0"/>
              </a:spcAft>
              <a:buChar char="–"/>
              <a:defRPr sz="2000" b="1">
                <a:solidFill>
                  <a:schemeClr val="bg2"/>
                </a:solidFill>
                <a:latin typeface="+mn-lt"/>
              </a:defRPr>
            </a:lvl4pPr>
            <a:lvl5pPr marL="2057400" indent="-228600" algn="l" rtl="0" eaLnBrk="0" fontAlgn="base" hangingPunct="0">
              <a:spcBef>
                <a:spcPct val="20000"/>
              </a:spcBef>
              <a:spcAft>
                <a:spcPct val="0"/>
              </a:spcAft>
              <a:buChar char="»"/>
              <a:defRPr sz="2000" b="1">
                <a:solidFill>
                  <a:schemeClr val="bg2"/>
                </a:solidFill>
                <a:latin typeface="+mn-lt"/>
              </a:defRPr>
            </a:lvl5pPr>
            <a:lvl6pPr marL="2514600" indent="-228600" algn="l" rtl="0" eaLnBrk="0" fontAlgn="base" hangingPunct="0">
              <a:spcBef>
                <a:spcPct val="20000"/>
              </a:spcBef>
              <a:spcAft>
                <a:spcPct val="0"/>
              </a:spcAft>
              <a:buChar char="»"/>
              <a:defRPr sz="2000" b="1">
                <a:solidFill>
                  <a:schemeClr val="bg2"/>
                </a:solidFill>
                <a:latin typeface="+mn-lt"/>
              </a:defRPr>
            </a:lvl6pPr>
            <a:lvl7pPr marL="2971800" indent="-228600" algn="l" rtl="0" eaLnBrk="0" fontAlgn="base" hangingPunct="0">
              <a:spcBef>
                <a:spcPct val="20000"/>
              </a:spcBef>
              <a:spcAft>
                <a:spcPct val="0"/>
              </a:spcAft>
              <a:buChar char="»"/>
              <a:defRPr sz="2000" b="1">
                <a:solidFill>
                  <a:schemeClr val="bg2"/>
                </a:solidFill>
                <a:latin typeface="+mn-lt"/>
              </a:defRPr>
            </a:lvl7pPr>
            <a:lvl8pPr marL="3429000" indent="-228600" algn="l" rtl="0" eaLnBrk="0" fontAlgn="base" hangingPunct="0">
              <a:spcBef>
                <a:spcPct val="20000"/>
              </a:spcBef>
              <a:spcAft>
                <a:spcPct val="0"/>
              </a:spcAft>
              <a:buChar char="»"/>
              <a:defRPr sz="2000" b="1">
                <a:solidFill>
                  <a:schemeClr val="bg2"/>
                </a:solidFill>
                <a:latin typeface="+mn-lt"/>
              </a:defRPr>
            </a:lvl8pPr>
            <a:lvl9pPr marL="3886200" indent="-228600" algn="l" rtl="0" eaLnBrk="0" fontAlgn="base" hangingPunct="0">
              <a:spcBef>
                <a:spcPct val="20000"/>
              </a:spcBef>
              <a:spcAft>
                <a:spcPct val="0"/>
              </a:spcAft>
              <a:buChar char="»"/>
              <a:defRPr sz="2000" b="1">
                <a:solidFill>
                  <a:schemeClr val="bg2"/>
                </a:solidFill>
                <a:latin typeface="+mn-lt"/>
              </a:defRPr>
            </a:lvl9pPr>
          </a:lstStyle>
          <a:p>
            <a:pPr marL="0" indent="0">
              <a:buNone/>
              <a:defRPr/>
            </a:pPr>
            <a:r>
              <a:rPr lang="en-US" altLang="en-US" sz="2000" b="0" kern="0" dirty="0">
                <a:solidFill>
                  <a:srgbClr val="000000"/>
                </a:solidFill>
              </a:rPr>
              <a:t>Décarbonation de la production </a:t>
            </a:r>
            <a:r>
              <a:rPr lang="en-US" altLang="en-US" sz="2000" b="0" kern="0" dirty="0" err="1">
                <a:solidFill>
                  <a:srgbClr val="000000"/>
                </a:solidFill>
              </a:rPr>
              <a:t>d’acier</a:t>
            </a:r>
            <a:endParaRPr lang="en-US" altLang="en-US" sz="2000" b="0" kern="0" dirty="0">
              <a:solidFill>
                <a:srgbClr val="000000"/>
              </a:solidFill>
            </a:endParaRPr>
          </a:p>
        </p:txBody>
      </p:sp>
      <p:sp>
        <p:nvSpPr>
          <p:cNvPr id="16" name="Rectangle 3">
            <a:extLst>
              <a:ext uri="{FF2B5EF4-FFF2-40B4-BE49-F238E27FC236}">
                <a16:creationId xmlns:a16="http://schemas.microsoft.com/office/drawing/2014/main" id="{9A2F06C7-F943-C07F-A927-C870A879B5AD}"/>
              </a:ext>
            </a:extLst>
          </p:cNvPr>
          <p:cNvSpPr txBox="1">
            <a:spLocks noChangeArrowheads="1"/>
          </p:cNvSpPr>
          <p:nvPr/>
        </p:nvSpPr>
        <p:spPr bwMode="auto">
          <a:xfrm>
            <a:off x="6573462" y="2148702"/>
            <a:ext cx="47100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b="1">
                <a:solidFill>
                  <a:schemeClr val="bg2"/>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2"/>
                </a:solidFill>
                <a:latin typeface="+mn-lt"/>
              </a:defRPr>
            </a:lvl2pPr>
            <a:lvl3pPr marL="1143000" indent="-228600" algn="l" rtl="0" eaLnBrk="0" fontAlgn="base" hangingPunct="0">
              <a:spcBef>
                <a:spcPct val="20000"/>
              </a:spcBef>
              <a:spcAft>
                <a:spcPct val="0"/>
              </a:spcAft>
              <a:buChar char="•"/>
              <a:defRPr sz="2400" b="1">
                <a:solidFill>
                  <a:schemeClr val="bg2"/>
                </a:solidFill>
                <a:latin typeface="+mn-lt"/>
              </a:defRPr>
            </a:lvl3pPr>
            <a:lvl4pPr marL="1600200" indent="-228600" algn="l" rtl="0" eaLnBrk="0" fontAlgn="base" hangingPunct="0">
              <a:spcBef>
                <a:spcPct val="20000"/>
              </a:spcBef>
              <a:spcAft>
                <a:spcPct val="0"/>
              </a:spcAft>
              <a:buChar char="–"/>
              <a:defRPr sz="2000" b="1">
                <a:solidFill>
                  <a:schemeClr val="bg2"/>
                </a:solidFill>
                <a:latin typeface="+mn-lt"/>
              </a:defRPr>
            </a:lvl4pPr>
            <a:lvl5pPr marL="2057400" indent="-228600" algn="l" rtl="0" eaLnBrk="0" fontAlgn="base" hangingPunct="0">
              <a:spcBef>
                <a:spcPct val="20000"/>
              </a:spcBef>
              <a:spcAft>
                <a:spcPct val="0"/>
              </a:spcAft>
              <a:buChar char="»"/>
              <a:defRPr sz="2000" b="1">
                <a:solidFill>
                  <a:schemeClr val="bg2"/>
                </a:solidFill>
                <a:latin typeface="+mn-lt"/>
              </a:defRPr>
            </a:lvl5pPr>
            <a:lvl6pPr marL="2514600" indent="-228600" algn="l" rtl="0" eaLnBrk="0" fontAlgn="base" hangingPunct="0">
              <a:spcBef>
                <a:spcPct val="20000"/>
              </a:spcBef>
              <a:spcAft>
                <a:spcPct val="0"/>
              </a:spcAft>
              <a:buChar char="»"/>
              <a:defRPr sz="2000" b="1">
                <a:solidFill>
                  <a:schemeClr val="bg2"/>
                </a:solidFill>
                <a:latin typeface="+mn-lt"/>
              </a:defRPr>
            </a:lvl6pPr>
            <a:lvl7pPr marL="2971800" indent="-228600" algn="l" rtl="0" eaLnBrk="0" fontAlgn="base" hangingPunct="0">
              <a:spcBef>
                <a:spcPct val="20000"/>
              </a:spcBef>
              <a:spcAft>
                <a:spcPct val="0"/>
              </a:spcAft>
              <a:buChar char="»"/>
              <a:defRPr sz="2000" b="1">
                <a:solidFill>
                  <a:schemeClr val="bg2"/>
                </a:solidFill>
                <a:latin typeface="+mn-lt"/>
              </a:defRPr>
            </a:lvl7pPr>
            <a:lvl8pPr marL="3429000" indent="-228600" algn="l" rtl="0" eaLnBrk="0" fontAlgn="base" hangingPunct="0">
              <a:spcBef>
                <a:spcPct val="20000"/>
              </a:spcBef>
              <a:spcAft>
                <a:spcPct val="0"/>
              </a:spcAft>
              <a:buChar char="»"/>
              <a:defRPr sz="2000" b="1">
                <a:solidFill>
                  <a:schemeClr val="bg2"/>
                </a:solidFill>
                <a:latin typeface="+mn-lt"/>
              </a:defRPr>
            </a:lvl8pPr>
            <a:lvl9pPr marL="3886200" indent="-228600" algn="l" rtl="0" eaLnBrk="0" fontAlgn="base" hangingPunct="0">
              <a:spcBef>
                <a:spcPct val="20000"/>
              </a:spcBef>
              <a:spcAft>
                <a:spcPct val="0"/>
              </a:spcAft>
              <a:buChar char="»"/>
              <a:defRPr sz="2000" b="1">
                <a:solidFill>
                  <a:schemeClr val="bg2"/>
                </a:solidFill>
                <a:latin typeface="+mn-lt"/>
              </a:defRPr>
            </a:lvl9pPr>
          </a:lstStyle>
          <a:p>
            <a:pPr marL="0" indent="0">
              <a:buNone/>
              <a:defRPr/>
            </a:pPr>
            <a:r>
              <a:rPr lang="en-US" altLang="en-US" sz="2000" b="0" kern="0" dirty="0">
                <a:solidFill>
                  <a:srgbClr val="000000"/>
                </a:solidFill>
              </a:rPr>
              <a:t>Coloration du verre et du </a:t>
            </a:r>
            <a:r>
              <a:rPr lang="en-US" altLang="en-US" sz="2000" b="0" kern="0" dirty="0" err="1">
                <a:solidFill>
                  <a:srgbClr val="000000"/>
                </a:solidFill>
              </a:rPr>
              <a:t>cristal</a:t>
            </a:r>
            <a:endParaRPr lang="en-US" altLang="en-US" sz="2000" b="0" kern="0" dirty="0">
              <a:solidFill>
                <a:srgbClr val="000000"/>
              </a:solidFill>
            </a:endParaRPr>
          </a:p>
        </p:txBody>
      </p:sp>
      <p:pic>
        <p:nvPicPr>
          <p:cNvPr id="4" name="Image 3">
            <a:extLst>
              <a:ext uri="{FF2B5EF4-FFF2-40B4-BE49-F238E27FC236}">
                <a16:creationId xmlns:a16="http://schemas.microsoft.com/office/drawing/2014/main" id="{AA23E32F-FD41-4B6D-4331-4702D6D8549D}"/>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a:ext>
            </a:extLst>
          </a:blip>
          <a:srcRect t="-1" b="-1813"/>
          <a:stretch/>
        </p:blipFill>
        <p:spPr>
          <a:xfrm>
            <a:off x="7090680" y="2818668"/>
            <a:ext cx="1078254" cy="1583613"/>
          </a:xfrm>
          <a:prstGeom prst="rect">
            <a:avLst/>
          </a:prstGeom>
          <a:ln>
            <a:noFill/>
          </a:ln>
          <a:effectLst>
            <a:outerShdw blurRad="190500" algn="tl" rotWithShape="0">
              <a:srgbClr val="000000">
                <a:alpha val="70000"/>
              </a:srgbClr>
            </a:outerShdw>
          </a:effectLst>
        </p:spPr>
      </p:pic>
      <p:sp>
        <p:nvSpPr>
          <p:cNvPr id="17" name="ZoneTexte 16">
            <a:extLst>
              <a:ext uri="{FF2B5EF4-FFF2-40B4-BE49-F238E27FC236}">
                <a16:creationId xmlns:a16="http://schemas.microsoft.com/office/drawing/2014/main" id="{A5F2E3C4-E592-0064-1657-8372B1F814EC}"/>
              </a:ext>
            </a:extLst>
          </p:cNvPr>
          <p:cNvSpPr txBox="1"/>
          <p:nvPr/>
        </p:nvSpPr>
        <p:spPr>
          <a:xfrm>
            <a:off x="7121489" y="4469569"/>
            <a:ext cx="1293505"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prstClr val="black"/>
                </a:solidFill>
                <a:effectLst/>
                <a:uLnTx/>
                <a:uFillTx/>
              </a:rPr>
              <a:t>@</a:t>
            </a:r>
            <a:r>
              <a:rPr kumimoji="0" lang="fr-FR" sz="1600" b="0" i="0" u="none" strike="noStrike" kern="0" cap="none" spc="0" normalizeH="0" baseline="0" noProof="0" dirty="0" err="1">
                <a:ln>
                  <a:noFill/>
                </a:ln>
                <a:solidFill>
                  <a:prstClr val="black"/>
                </a:solidFill>
                <a:effectLst/>
                <a:uLnTx/>
                <a:uFillTx/>
              </a:rPr>
              <a:t>Cerfav</a:t>
            </a:r>
            <a:endParaRPr kumimoji="0" lang="fr-FR" sz="16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2202283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BA455-7D16-698F-5AE6-1E9338BC3138}"/>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726B9504-59B2-F7F8-E2F0-007868D19789}"/>
              </a:ext>
            </a:extLst>
          </p:cNvPr>
          <p:cNvSpPr>
            <a:spLocks noGrp="1"/>
          </p:cNvSpPr>
          <p:nvPr>
            <p:ph type="body" sz="quarter" idx="10"/>
          </p:nvPr>
        </p:nvSpPr>
        <p:spPr>
          <a:xfrm>
            <a:off x="642553" y="2599894"/>
            <a:ext cx="11133436" cy="1016000"/>
          </a:xfrm>
        </p:spPr>
        <p:txBody>
          <a:bodyPr/>
          <a:lstStyle/>
          <a:p>
            <a:r>
              <a:rPr lang="fr-FR" dirty="0"/>
              <a:t>Autre contexte : dépollution</a:t>
            </a:r>
          </a:p>
        </p:txBody>
      </p:sp>
    </p:spTree>
    <p:extLst>
      <p:ext uri="{BB962C8B-B14F-4D97-AF65-F5344CB8AC3E}">
        <p14:creationId xmlns:p14="http://schemas.microsoft.com/office/powerpoint/2010/main" val="41477193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820CE4-6BC9-86A9-948C-F725C5A65D73}"/>
              </a:ext>
            </a:extLst>
          </p:cNvPr>
          <p:cNvSpPr>
            <a:spLocks noGrp="1"/>
          </p:cNvSpPr>
          <p:nvPr>
            <p:ph type="title"/>
          </p:nvPr>
        </p:nvSpPr>
        <p:spPr>
          <a:xfrm>
            <a:off x="666230" y="459479"/>
            <a:ext cx="10515600" cy="674991"/>
          </a:xfrm>
        </p:spPr>
        <p:txBody>
          <a:bodyPr/>
          <a:lstStyle/>
          <a:p>
            <a:r>
              <a:rPr lang="fr-FR" dirty="0"/>
              <a:t>Extraction - valorisation du zinc et du cadmium</a:t>
            </a:r>
          </a:p>
        </p:txBody>
      </p:sp>
      <p:sp>
        <p:nvSpPr>
          <p:cNvPr id="3" name="Espace réservé du numéro de diapositive 2">
            <a:extLst>
              <a:ext uri="{FF2B5EF4-FFF2-40B4-BE49-F238E27FC236}">
                <a16:creationId xmlns:a16="http://schemas.microsoft.com/office/drawing/2014/main" id="{482F0EB6-F845-DA62-182B-12D932DEBFD7}"/>
              </a:ext>
            </a:extLst>
          </p:cNvPr>
          <p:cNvSpPr>
            <a:spLocks noGrp="1"/>
          </p:cNvSpPr>
          <p:nvPr>
            <p:ph type="sldNum" sz="quarter" idx="10"/>
          </p:nvPr>
        </p:nvSpPr>
        <p:spPr>
          <a:xfrm>
            <a:off x="11365497" y="6464298"/>
            <a:ext cx="802975" cy="295725"/>
          </a:xfrm>
        </p:spPr>
        <p:txBody>
          <a:bodyPr/>
          <a:lstStyle/>
          <a:p>
            <a:fld id="{141B9BFE-3C81-4D75-B42C-61ABDB6EFE08}" type="slidenum">
              <a:rPr lang="fr-FR" smtClean="0"/>
              <a:pPr/>
              <a:t>19</a:t>
            </a:fld>
            <a:endParaRPr lang="fr-FR" dirty="0"/>
          </a:p>
        </p:txBody>
      </p:sp>
      <p:pic>
        <p:nvPicPr>
          <p:cNvPr id="5" name="Image 4">
            <a:extLst>
              <a:ext uri="{FF2B5EF4-FFF2-40B4-BE49-F238E27FC236}">
                <a16:creationId xmlns:a16="http://schemas.microsoft.com/office/drawing/2014/main" id="{B0C0A836-9FF0-FFAA-7C04-8645607F56CD}"/>
              </a:ext>
            </a:extLst>
          </p:cNvPr>
          <p:cNvPicPr>
            <a:picLocks noChangeAspect="1"/>
          </p:cNvPicPr>
          <p:nvPr/>
        </p:nvPicPr>
        <p:blipFill>
          <a:blip r:embed="rId2"/>
          <a:srcRect t="9522" r="1918"/>
          <a:stretch>
            <a:fillRect/>
          </a:stretch>
        </p:blipFill>
        <p:spPr>
          <a:xfrm>
            <a:off x="890835" y="1132987"/>
            <a:ext cx="4518156" cy="1526611"/>
          </a:xfrm>
          <a:prstGeom prst="rect">
            <a:avLst/>
          </a:prstGeom>
        </p:spPr>
      </p:pic>
      <p:pic>
        <p:nvPicPr>
          <p:cNvPr id="6" name="Image 5">
            <a:extLst>
              <a:ext uri="{FF2B5EF4-FFF2-40B4-BE49-F238E27FC236}">
                <a16:creationId xmlns:a16="http://schemas.microsoft.com/office/drawing/2014/main" id="{D80265F7-54C1-903A-A019-A332BA4A868A}"/>
              </a:ext>
            </a:extLst>
          </p:cNvPr>
          <p:cNvPicPr/>
          <p:nvPr/>
        </p:nvPicPr>
        <p:blipFill rotWithShape="1">
          <a:blip r:embed="rId3"/>
          <a:srcRect t="22400" b="20068"/>
          <a:stretch/>
        </p:blipFill>
        <p:spPr bwMode="auto">
          <a:xfrm>
            <a:off x="666230" y="3247227"/>
            <a:ext cx="2352062" cy="2758002"/>
          </a:xfrm>
          <a:prstGeom prst="rect">
            <a:avLst/>
          </a:prstGeom>
          <a:ln>
            <a:noFill/>
          </a:ln>
          <a:extLst>
            <a:ext uri="{53640926-AAD7-44D8-BBD7-CCE9431645EC}">
              <a14:shadowObscured xmlns:a14="http://schemas.microsoft.com/office/drawing/2010/main"/>
            </a:ext>
          </a:extLst>
        </p:spPr>
      </p:pic>
      <p:pic>
        <p:nvPicPr>
          <p:cNvPr id="7" name="Image 6">
            <a:extLst>
              <a:ext uri="{FF2B5EF4-FFF2-40B4-BE49-F238E27FC236}">
                <a16:creationId xmlns:a16="http://schemas.microsoft.com/office/drawing/2014/main" id="{E89C0632-EFDA-CF05-F82C-5C3AC1AD70C9}"/>
              </a:ext>
            </a:extLst>
          </p:cNvPr>
          <p:cNvPicPr>
            <a:picLocks noChangeAspect="1"/>
          </p:cNvPicPr>
          <p:nvPr/>
        </p:nvPicPr>
        <p:blipFill>
          <a:blip r:embed="rId4"/>
          <a:stretch>
            <a:fillRect/>
          </a:stretch>
        </p:blipFill>
        <p:spPr>
          <a:xfrm>
            <a:off x="3573651" y="2923396"/>
            <a:ext cx="2887941" cy="3678126"/>
          </a:xfrm>
          <a:prstGeom prst="rect">
            <a:avLst/>
          </a:prstGeom>
        </p:spPr>
      </p:pic>
      <p:pic>
        <p:nvPicPr>
          <p:cNvPr id="8" name="Image 7">
            <a:extLst>
              <a:ext uri="{FF2B5EF4-FFF2-40B4-BE49-F238E27FC236}">
                <a16:creationId xmlns:a16="http://schemas.microsoft.com/office/drawing/2014/main" id="{7178F338-5613-F8DE-98F8-DECB1131E87C}"/>
              </a:ext>
            </a:extLst>
          </p:cNvPr>
          <p:cNvPicPr>
            <a:picLocks noChangeAspect="1"/>
          </p:cNvPicPr>
          <p:nvPr/>
        </p:nvPicPr>
        <p:blipFill>
          <a:blip r:embed="rId5"/>
          <a:stretch>
            <a:fillRect/>
          </a:stretch>
        </p:blipFill>
        <p:spPr>
          <a:xfrm>
            <a:off x="7281799" y="1132986"/>
            <a:ext cx="4523291" cy="1526611"/>
          </a:xfrm>
          <a:prstGeom prst="rect">
            <a:avLst/>
          </a:prstGeom>
        </p:spPr>
      </p:pic>
      <p:pic>
        <p:nvPicPr>
          <p:cNvPr id="9" name="Image 8">
            <a:extLst>
              <a:ext uri="{FF2B5EF4-FFF2-40B4-BE49-F238E27FC236}">
                <a16:creationId xmlns:a16="http://schemas.microsoft.com/office/drawing/2014/main" id="{5222BA73-60F4-57B3-EDED-E83987E6594E}"/>
              </a:ext>
            </a:extLst>
          </p:cNvPr>
          <p:cNvPicPr>
            <a:picLocks noChangeAspect="1"/>
          </p:cNvPicPr>
          <p:nvPr/>
        </p:nvPicPr>
        <p:blipFill>
          <a:blip r:embed="rId6"/>
          <a:stretch>
            <a:fillRect/>
          </a:stretch>
        </p:blipFill>
        <p:spPr>
          <a:xfrm>
            <a:off x="7016952" y="3095145"/>
            <a:ext cx="4919766" cy="2209195"/>
          </a:xfrm>
          <a:prstGeom prst="rect">
            <a:avLst/>
          </a:prstGeom>
          <a:ln>
            <a:solidFill>
              <a:schemeClr val="tx2">
                <a:lumMod val="90000"/>
                <a:lumOff val="10000"/>
              </a:schemeClr>
            </a:solidFill>
          </a:ln>
        </p:spPr>
      </p:pic>
      <p:sp>
        <p:nvSpPr>
          <p:cNvPr id="10" name="ZoneTexte 9">
            <a:extLst>
              <a:ext uri="{FF2B5EF4-FFF2-40B4-BE49-F238E27FC236}">
                <a16:creationId xmlns:a16="http://schemas.microsoft.com/office/drawing/2014/main" id="{64884CAB-3470-CB60-D53B-5E044ECA5B20}"/>
              </a:ext>
            </a:extLst>
          </p:cNvPr>
          <p:cNvSpPr txBox="1"/>
          <p:nvPr/>
        </p:nvSpPr>
        <p:spPr>
          <a:xfrm>
            <a:off x="666230" y="2760297"/>
            <a:ext cx="4348626" cy="338554"/>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fr-FR" sz="1600" kern="0" dirty="0">
                <a:solidFill>
                  <a:prstClr val="black"/>
                </a:solidFill>
                <a:ea typeface="PMingLiU" panose="02020500000000000000" pitchFamily="18" charset="-120"/>
              </a:rPr>
              <a:t>Dépollution d’un sol agricole</a:t>
            </a:r>
          </a:p>
        </p:txBody>
      </p:sp>
      <p:sp>
        <p:nvSpPr>
          <p:cNvPr id="11" name="ZoneTexte 10">
            <a:extLst>
              <a:ext uri="{FF2B5EF4-FFF2-40B4-BE49-F238E27FC236}">
                <a16:creationId xmlns:a16="http://schemas.microsoft.com/office/drawing/2014/main" id="{C7997753-187D-8918-86D8-641AD18C9FBD}"/>
              </a:ext>
            </a:extLst>
          </p:cNvPr>
          <p:cNvSpPr txBox="1"/>
          <p:nvPr/>
        </p:nvSpPr>
        <p:spPr>
          <a:xfrm>
            <a:off x="7281799" y="2722203"/>
            <a:ext cx="4348626" cy="338554"/>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fr-FR" sz="1600" kern="0" dirty="0">
                <a:solidFill>
                  <a:prstClr val="black"/>
                </a:solidFill>
                <a:latin typeface="Calibri" panose="020F0502020204030204" pitchFamily="34" charset="0"/>
                <a:ea typeface="PMingLiU" panose="02020500000000000000" pitchFamily="18" charset="-120"/>
                <a:cs typeface="Calibri" panose="020F0502020204030204" pitchFamily="34" charset="0"/>
              </a:rPr>
              <a:t>Valorisation du zinc</a:t>
            </a:r>
          </a:p>
        </p:txBody>
      </p:sp>
      <p:sp>
        <p:nvSpPr>
          <p:cNvPr id="12" name="ZoneTexte 11">
            <a:extLst>
              <a:ext uri="{FF2B5EF4-FFF2-40B4-BE49-F238E27FC236}">
                <a16:creationId xmlns:a16="http://schemas.microsoft.com/office/drawing/2014/main" id="{0010488F-3E0A-F067-E877-C696144BC825}"/>
              </a:ext>
            </a:extLst>
          </p:cNvPr>
          <p:cNvSpPr txBox="1"/>
          <p:nvPr/>
        </p:nvSpPr>
        <p:spPr>
          <a:xfrm>
            <a:off x="7014713" y="5442609"/>
            <a:ext cx="4924244" cy="1169551"/>
          </a:xfrm>
          <a:prstGeom prst="rect">
            <a:avLst/>
          </a:prstGeom>
          <a:noFill/>
          <a:ln w="25400">
            <a:solidFill>
              <a:schemeClr val="accent2"/>
            </a:solidFill>
          </a:ln>
        </p:spPr>
        <p:txBody>
          <a:bodyPr wrap="square">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400" kern="0" dirty="0">
                <a:solidFill>
                  <a:prstClr val="black"/>
                </a:solidFill>
                <a:ea typeface="PMingLiU" panose="02020500000000000000" pitchFamily="18" charset="-120"/>
              </a:rPr>
              <a:t>Caractérisation des plantes/cendres/solutions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400" kern="0" dirty="0">
                <a:solidFill>
                  <a:prstClr val="black"/>
                </a:solidFill>
                <a:ea typeface="PMingLiU" panose="02020500000000000000" pitchFamily="18" charset="-120"/>
              </a:rPr>
              <a:t>Compréhension des processus physico-chimiques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400" kern="0" dirty="0">
                <a:solidFill>
                  <a:prstClr val="black"/>
                </a:solidFill>
                <a:ea typeface="PMingLiU" panose="02020500000000000000" pitchFamily="18" charset="-120"/>
              </a:rPr>
              <a:t>Sélection d’opérations de séparation adaptées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400" kern="0" dirty="0">
                <a:solidFill>
                  <a:prstClr val="black"/>
                </a:solidFill>
                <a:ea typeface="PMingLiU" panose="02020500000000000000" pitchFamily="18" charset="-120"/>
              </a:rPr>
              <a:t>Optimisation</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400" kern="0" dirty="0">
                <a:solidFill>
                  <a:prstClr val="black"/>
                </a:solidFill>
                <a:ea typeface="PMingLiU" panose="02020500000000000000" pitchFamily="18" charset="-120"/>
              </a:rPr>
              <a:t>Analyse environnementale et technico-économique</a:t>
            </a:r>
          </a:p>
        </p:txBody>
      </p:sp>
    </p:spTree>
    <p:extLst>
      <p:ext uri="{BB962C8B-B14F-4D97-AF65-F5344CB8AC3E}">
        <p14:creationId xmlns:p14="http://schemas.microsoft.com/office/powerpoint/2010/main" val="3868883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8631A104-CE6D-2119-EC9C-43ECAABD16F0}"/>
              </a:ext>
            </a:extLst>
          </p:cNvPr>
          <p:cNvSpPr>
            <a:spLocks noGrp="1"/>
          </p:cNvSpPr>
          <p:nvPr>
            <p:ph type="body" sz="quarter" idx="10"/>
          </p:nvPr>
        </p:nvSpPr>
        <p:spPr>
          <a:xfrm>
            <a:off x="635686" y="2636963"/>
            <a:ext cx="11210325" cy="1016000"/>
          </a:xfrm>
        </p:spPr>
        <p:txBody>
          <a:bodyPr/>
          <a:lstStyle/>
          <a:p>
            <a:r>
              <a:rPr lang="fr-FR" dirty="0"/>
              <a:t>Sols naturels, sols contaminés</a:t>
            </a:r>
          </a:p>
          <a:p>
            <a:r>
              <a:rPr lang="fr-FR" dirty="0"/>
              <a:t>Phytoextraction </a:t>
            </a:r>
          </a:p>
        </p:txBody>
      </p:sp>
    </p:spTree>
    <p:extLst>
      <p:ext uri="{BB962C8B-B14F-4D97-AF65-F5344CB8AC3E}">
        <p14:creationId xmlns:p14="http://schemas.microsoft.com/office/powerpoint/2010/main" val="19339027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6EB318-3B14-7E87-6B99-659B5E2DC1F9}"/>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A76187D4-2BFF-8105-FD9E-6B156628C923}"/>
              </a:ext>
            </a:extLst>
          </p:cNvPr>
          <p:cNvSpPr>
            <a:spLocks noGrp="1"/>
          </p:cNvSpPr>
          <p:nvPr>
            <p:ph type="body" sz="quarter" idx="10"/>
          </p:nvPr>
        </p:nvSpPr>
        <p:spPr>
          <a:xfrm>
            <a:off x="0" y="2661676"/>
            <a:ext cx="11862486" cy="1341912"/>
          </a:xfrm>
        </p:spPr>
        <p:txBody>
          <a:bodyPr/>
          <a:lstStyle/>
          <a:p>
            <a:pPr algn="ctr"/>
            <a:r>
              <a:rPr lang="fr-FR" sz="4800" dirty="0"/>
              <a:t>Analyse des impacts environnementaux</a:t>
            </a:r>
          </a:p>
          <a:p>
            <a:pPr algn="ctr"/>
            <a:r>
              <a:rPr lang="fr-FR" sz="4800" dirty="0"/>
              <a:t>de la filière</a:t>
            </a:r>
          </a:p>
        </p:txBody>
      </p:sp>
    </p:spTree>
    <p:extLst>
      <p:ext uri="{BB962C8B-B14F-4D97-AF65-F5344CB8AC3E}">
        <p14:creationId xmlns:p14="http://schemas.microsoft.com/office/powerpoint/2010/main" val="42007186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3BC90-FDB0-B6F3-B9E1-4D0E4C3A007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D471FAA-CBC7-1D7C-60D0-E3D9F85BF0F3}"/>
              </a:ext>
            </a:extLst>
          </p:cNvPr>
          <p:cNvSpPr>
            <a:spLocks noGrp="1"/>
          </p:cNvSpPr>
          <p:nvPr>
            <p:ph type="title"/>
          </p:nvPr>
        </p:nvSpPr>
        <p:spPr>
          <a:xfrm>
            <a:off x="608125" y="461661"/>
            <a:ext cx="10515600" cy="674991"/>
          </a:xfrm>
        </p:spPr>
        <p:txBody>
          <a:bodyPr/>
          <a:lstStyle/>
          <a:p>
            <a:r>
              <a:rPr lang="fr-FR" dirty="0"/>
              <a:t>Ce procédé est-il « vert » ?</a:t>
            </a:r>
          </a:p>
        </p:txBody>
      </p:sp>
      <p:sp>
        <p:nvSpPr>
          <p:cNvPr id="3" name="Espace réservé du numéro de diapositive 2">
            <a:extLst>
              <a:ext uri="{FF2B5EF4-FFF2-40B4-BE49-F238E27FC236}">
                <a16:creationId xmlns:a16="http://schemas.microsoft.com/office/drawing/2014/main" id="{5936D310-3288-61A0-0CDD-3E2C88027911}"/>
              </a:ext>
            </a:extLst>
          </p:cNvPr>
          <p:cNvSpPr>
            <a:spLocks noGrp="1"/>
          </p:cNvSpPr>
          <p:nvPr>
            <p:ph type="sldNum" sz="quarter" idx="10"/>
          </p:nvPr>
        </p:nvSpPr>
        <p:spPr/>
        <p:txBody>
          <a:bodyPr/>
          <a:lstStyle/>
          <a:p>
            <a:fld id="{141B9BFE-3C81-4D75-B42C-61ABDB6EFE08}" type="slidenum">
              <a:rPr lang="fr-FR" smtClean="0"/>
              <a:pPr/>
              <a:t>21</a:t>
            </a:fld>
            <a:endParaRPr lang="fr-FR" dirty="0"/>
          </a:p>
        </p:txBody>
      </p:sp>
      <p:sp>
        <p:nvSpPr>
          <p:cNvPr id="26" name="ZoneTexte 25">
            <a:extLst>
              <a:ext uri="{FF2B5EF4-FFF2-40B4-BE49-F238E27FC236}">
                <a16:creationId xmlns:a16="http://schemas.microsoft.com/office/drawing/2014/main" id="{DC8A2057-CBD6-7BD9-F5C6-28090DE26B65}"/>
              </a:ext>
            </a:extLst>
          </p:cNvPr>
          <p:cNvSpPr txBox="1"/>
          <p:nvPr/>
        </p:nvSpPr>
        <p:spPr>
          <a:xfrm>
            <a:off x="669952" y="1487238"/>
            <a:ext cx="7816563" cy="400110"/>
          </a:xfrm>
          <a:prstGeom prst="rect">
            <a:avLst/>
          </a:prstGeom>
          <a:noFill/>
          <a:ln w="12700" cap="flat" cmpd="sng" algn="ctr">
            <a:noFill/>
            <a:prstDash val="solid"/>
          </a:ln>
          <a:effectLst/>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000" b="1" i="0" u="none" strike="noStrike" kern="0" cap="none" spc="0" normalizeH="0" baseline="0" noProof="0" dirty="0">
                <a:ln>
                  <a:noFill/>
                </a:ln>
                <a:solidFill>
                  <a:prstClr val="black"/>
                </a:solidFill>
                <a:effectLst/>
                <a:uLnTx/>
                <a:uFillTx/>
                <a:latin typeface="Calibri" panose="020F0502020204030204"/>
                <a:ea typeface="+mn-ea"/>
                <a:cs typeface="+mn-cs"/>
              </a:rPr>
              <a:t>Même élaboré à partir de plantes, un produit n’est pas forcément vert !</a:t>
            </a:r>
          </a:p>
        </p:txBody>
      </p:sp>
      <p:sp>
        <p:nvSpPr>
          <p:cNvPr id="27" name="ZoneTexte 26">
            <a:extLst>
              <a:ext uri="{FF2B5EF4-FFF2-40B4-BE49-F238E27FC236}">
                <a16:creationId xmlns:a16="http://schemas.microsoft.com/office/drawing/2014/main" id="{FCD92DE7-007A-93D7-79DC-83A616352FF2}"/>
              </a:ext>
            </a:extLst>
          </p:cNvPr>
          <p:cNvSpPr txBox="1"/>
          <p:nvPr/>
        </p:nvSpPr>
        <p:spPr>
          <a:xfrm>
            <a:off x="669952" y="1878055"/>
            <a:ext cx="10515597"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black"/>
                </a:solidFill>
                <a:effectLst/>
                <a:uLnTx/>
                <a:uFillTx/>
              </a:rPr>
              <a:t>Un produit, un procédé, un service ont des impacts sur l’environnement tout au long de leur </a:t>
            </a:r>
            <a:r>
              <a:rPr kumimoji="0" lang="fr-FR" sz="1800" b="1" i="0" u="none" strike="noStrike" kern="0" cap="none" spc="0" normalizeH="0" baseline="0" noProof="0" dirty="0">
                <a:ln>
                  <a:noFill/>
                </a:ln>
                <a:solidFill>
                  <a:prstClr val="black"/>
                </a:solidFill>
                <a:effectLst/>
                <a:uLnTx/>
                <a:uFillTx/>
              </a:rPr>
              <a:t>cycle de vie.</a:t>
            </a:r>
          </a:p>
        </p:txBody>
      </p:sp>
      <p:sp>
        <p:nvSpPr>
          <p:cNvPr id="29" name="ZoneTexte 28">
            <a:extLst>
              <a:ext uri="{FF2B5EF4-FFF2-40B4-BE49-F238E27FC236}">
                <a16:creationId xmlns:a16="http://schemas.microsoft.com/office/drawing/2014/main" id="{098E9493-681C-B8A6-CD01-7034373E32E8}"/>
              </a:ext>
            </a:extLst>
          </p:cNvPr>
          <p:cNvSpPr txBox="1"/>
          <p:nvPr/>
        </p:nvSpPr>
        <p:spPr>
          <a:xfrm>
            <a:off x="3605101" y="2407803"/>
            <a:ext cx="8294455"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800" b="1" i="0" u="none" strike="noStrike" kern="0" cap="none" spc="0" normalizeH="0" baseline="0" noProof="0" dirty="0">
                <a:ln>
                  <a:noFill/>
                </a:ln>
                <a:solidFill>
                  <a:schemeClr val="tx2"/>
                </a:solidFill>
                <a:effectLst/>
                <a:uLnTx/>
                <a:uFillTx/>
              </a:rPr>
              <a:t>L’analyse du cycle de vie (ACV) est la seule méthode pour quantifier ces impacts. </a:t>
            </a:r>
          </a:p>
        </p:txBody>
      </p:sp>
      <p:sp>
        <p:nvSpPr>
          <p:cNvPr id="30" name="Text Box 4">
            <a:extLst>
              <a:ext uri="{FF2B5EF4-FFF2-40B4-BE49-F238E27FC236}">
                <a16:creationId xmlns:a16="http://schemas.microsoft.com/office/drawing/2014/main" id="{FC3C0D7A-22B1-EA73-7677-6779C20A2703}"/>
              </a:ext>
            </a:extLst>
          </p:cNvPr>
          <p:cNvSpPr txBox="1">
            <a:spLocks noChangeArrowheads="1"/>
          </p:cNvSpPr>
          <p:nvPr/>
        </p:nvSpPr>
        <p:spPr bwMode="auto">
          <a:xfrm>
            <a:off x="7736760" y="3470651"/>
            <a:ext cx="1921371" cy="586957"/>
          </a:xfrm>
          <a:prstGeom prst="rect">
            <a:avLst/>
          </a:prstGeom>
          <a:gradFill rotWithShape="1">
            <a:gsLst>
              <a:gs pos="0">
                <a:srgbClr val="4472C4">
                  <a:tint val="65000"/>
                  <a:shade val="92000"/>
                  <a:satMod val="130000"/>
                </a:srgbClr>
              </a:gs>
              <a:gs pos="45000">
                <a:srgbClr val="4472C4">
                  <a:tint val="60000"/>
                  <a:shade val="99000"/>
                  <a:satMod val="120000"/>
                </a:srgbClr>
              </a:gs>
              <a:gs pos="100000">
                <a:srgbClr val="4472C4">
                  <a:tint val="55000"/>
                  <a:satMod val="140000"/>
                </a:srgbClr>
              </a:gs>
            </a:gsLst>
            <a:path path="circle">
              <a:fillToRect l="100000" t="100000" r="100000" b="100000"/>
            </a:path>
          </a:gradFill>
          <a:ln w="127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itchFamily="18"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itchFamily="18"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itchFamily="18"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itchFamily="18"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itchFamily="18"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itchFamily="18"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itchFamily="18"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itchFamily="18"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itchFamily="18" charset="0"/>
              </a:defRPr>
            </a:lvl9pPr>
          </a:lstStyle>
          <a:p>
            <a:pPr marL="0" marR="0" lvl="0" indent="0" algn="ctr" defTabSz="449263" eaLnBrk="1" fontAlgn="auto" latinLnBrk="0" hangingPunct="1">
              <a:lnSpc>
                <a:spcPct val="100000"/>
              </a:lnSpc>
              <a:spcBef>
                <a:spcPts val="0"/>
              </a:spcBef>
              <a:spcAft>
                <a:spcPts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fr-FR" sz="1600" b="1" i="0" u="none" strike="noStrike" kern="0" cap="none" spc="0" normalizeH="0" baseline="0" noProof="0" dirty="0">
                <a:ln>
                  <a:noFill/>
                </a:ln>
                <a:solidFill>
                  <a:srgbClr val="000000"/>
                </a:solidFill>
                <a:effectLst/>
                <a:uLnTx/>
                <a:uFillTx/>
                <a:latin typeface="Calibri" panose="020F0502020204030204"/>
                <a:ea typeface="+mn-ea"/>
                <a:cs typeface="+mn-cs"/>
              </a:rPr>
              <a:t>1. Contexte définition</a:t>
            </a:r>
          </a:p>
        </p:txBody>
      </p:sp>
      <p:sp>
        <p:nvSpPr>
          <p:cNvPr id="31" name="Text Box 5">
            <a:extLst>
              <a:ext uri="{FF2B5EF4-FFF2-40B4-BE49-F238E27FC236}">
                <a16:creationId xmlns:a16="http://schemas.microsoft.com/office/drawing/2014/main" id="{DDB3CA23-B7B2-3301-2C4B-FB3B0C92A14E}"/>
              </a:ext>
            </a:extLst>
          </p:cNvPr>
          <p:cNvSpPr txBox="1">
            <a:spLocks noChangeArrowheads="1"/>
          </p:cNvSpPr>
          <p:nvPr/>
        </p:nvSpPr>
        <p:spPr bwMode="auto">
          <a:xfrm>
            <a:off x="7736760" y="4348237"/>
            <a:ext cx="1921371" cy="586957"/>
          </a:xfrm>
          <a:prstGeom prst="rect">
            <a:avLst/>
          </a:prstGeom>
          <a:gradFill rotWithShape="1">
            <a:gsLst>
              <a:gs pos="0">
                <a:srgbClr val="A5A5A5">
                  <a:tint val="65000"/>
                  <a:shade val="92000"/>
                  <a:satMod val="130000"/>
                </a:srgbClr>
              </a:gs>
              <a:gs pos="45000">
                <a:srgbClr val="A5A5A5">
                  <a:tint val="60000"/>
                  <a:shade val="99000"/>
                  <a:satMod val="120000"/>
                </a:srgbClr>
              </a:gs>
              <a:gs pos="100000">
                <a:srgbClr val="A5A5A5">
                  <a:tint val="55000"/>
                  <a:satMod val="140000"/>
                </a:srgbClr>
              </a:gs>
            </a:gsLst>
            <a:path path="circle">
              <a:fillToRect l="100000" t="100000" r="100000" b="100000"/>
            </a:path>
          </a:gradFill>
          <a:ln w="127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itchFamily="18"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itchFamily="18"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itchFamily="18"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itchFamily="18"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itchFamily="18"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itchFamily="18"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itchFamily="18"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itchFamily="18"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itchFamily="18" charset="0"/>
              </a:defRPr>
            </a:lvl9pPr>
          </a:lstStyle>
          <a:p>
            <a:pPr marL="0" marR="0" lvl="0" indent="0" algn="ctr" defTabSz="449263" eaLnBrk="1" fontAlgn="auto" latinLnBrk="0" hangingPunct="1">
              <a:lnSpc>
                <a:spcPct val="100000"/>
              </a:lnSpc>
              <a:spcBef>
                <a:spcPts val="0"/>
              </a:spcBef>
              <a:spcAft>
                <a:spcPts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fr-FR" sz="1600" b="1" i="0" u="none" strike="noStrike" kern="0" cap="none" spc="0" normalizeH="0" baseline="0" noProof="0" dirty="0">
                <a:ln>
                  <a:noFill/>
                </a:ln>
                <a:solidFill>
                  <a:srgbClr val="000000"/>
                </a:solidFill>
                <a:effectLst/>
                <a:uLnTx/>
                <a:uFillTx/>
                <a:latin typeface="Calibri" panose="020F0502020204030204"/>
                <a:ea typeface="+mn-ea"/>
                <a:cs typeface="+mn-cs"/>
              </a:rPr>
              <a:t>2. Inventaire des données</a:t>
            </a:r>
          </a:p>
        </p:txBody>
      </p:sp>
      <p:sp>
        <p:nvSpPr>
          <p:cNvPr id="32" name="Text Box 6">
            <a:extLst>
              <a:ext uri="{FF2B5EF4-FFF2-40B4-BE49-F238E27FC236}">
                <a16:creationId xmlns:a16="http://schemas.microsoft.com/office/drawing/2014/main" id="{B6AB8584-5F11-2846-40F6-4CB829B36608}"/>
              </a:ext>
            </a:extLst>
          </p:cNvPr>
          <p:cNvSpPr txBox="1">
            <a:spLocks noChangeArrowheads="1"/>
          </p:cNvSpPr>
          <p:nvPr/>
        </p:nvSpPr>
        <p:spPr bwMode="auto">
          <a:xfrm>
            <a:off x="7736760" y="5295233"/>
            <a:ext cx="1921371" cy="833178"/>
          </a:xfrm>
          <a:prstGeom prst="rect">
            <a:avLst/>
          </a:prstGeom>
          <a:gradFill rotWithShape="1">
            <a:gsLst>
              <a:gs pos="0">
                <a:srgbClr val="FFC000">
                  <a:tint val="65000"/>
                  <a:shade val="92000"/>
                  <a:satMod val="130000"/>
                </a:srgbClr>
              </a:gs>
              <a:gs pos="45000">
                <a:srgbClr val="FFC000">
                  <a:tint val="60000"/>
                  <a:shade val="99000"/>
                  <a:satMod val="120000"/>
                </a:srgbClr>
              </a:gs>
              <a:gs pos="100000">
                <a:srgbClr val="FFC000">
                  <a:tint val="55000"/>
                  <a:satMod val="140000"/>
                </a:srgbClr>
              </a:gs>
            </a:gsLst>
            <a:path path="circle">
              <a:fillToRect l="100000" t="100000" r="100000" b="100000"/>
            </a:path>
          </a:gradFill>
          <a:ln w="127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itchFamily="18"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itchFamily="18"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itchFamily="18"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itchFamily="18"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itchFamily="18"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itchFamily="18"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itchFamily="18"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itchFamily="18"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itchFamily="18" charset="0"/>
              </a:defRPr>
            </a:lvl9pPr>
          </a:lstStyle>
          <a:p>
            <a:pPr marL="0" marR="0" lvl="0" indent="0" algn="ctr" defTabSz="449263" eaLnBrk="1" fontAlgn="auto" latinLnBrk="0" hangingPunct="1">
              <a:lnSpc>
                <a:spcPct val="100000"/>
              </a:lnSpc>
              <a:spcBef>
                <a:spcPts val="0"/>
              </a:spcBef>
              <a:spcAft>
                <a:spcPts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fr-FR" sz="1600" b="1" i="0" u="none" strike="noStrike" kern="0" cap="none" spc="0" normalizeH="0" baseline="0" noProof="0" dirty="0">
                <a:ln>
                  <a:noFill/>
                </a:ln>
                <a:solidFill>
                  <a:srgbClr val="000000"/>
                </a:solidFill>
                <a:effectLst/>
                <a:uLnTx/>
                <a:uFillTx/>
                <a:latin typeface="Calibri" panose="020F0502020204030204"/>
                <a:ea typeface="+mn-ea"/>
                <a:cs typeface="+mn-cs"/>
              </a:rPr>
              <a:t>3. Evaluation des impacts environnementaux</a:t>
            </a:r>
          </a:p>
        </p:txBody>
      </p:sp>
      <p:cxnSp>
        <p:nvCxnSpPr>
          <p:cNvPr id="33" name="AutoShape 7">
            <a:extLst>
              <a:ext uri="{FF2B5EF4-FFF2-40B4-BE49-F238E27FC236}">
                <a16:creationId xmlns:a16="http://schemas.microsoft.com/office/drawing/2014/main" id="{87766903-BDF1-968F-5E54-98109F96A3CC}"/>
              </a:ext>
            </a:extLst>
          </p:cNvPr>
          <p:cNvCxnSpPr>
            <a:cxnSpLocks noChangeShapeType="1"/>
          </p:cNvCxnSpPr>
          <p:nvPr/>
        </p:nvCxnSpPr>
        <p:spPr bwMode="auto">
          <a:xfrm rot="5400000" flipH="1">
            <a:off x="8576249" y="4139782"/>
            <a:ext cx="285750" cy="1587"/>
          </a:xfrm>
          <a:prstGeom prst="straightConnector1">
            <a:avLst/>
          </a:prstGeom>
          <a:noFill/>
          <a:ln w="19080">
            <a:noFill/>
            <a:miter lim="800000"/>
            <a:headEnd type="triangle" w="med" len="med"/>
            <a:tailEnd type="triangl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 xmlns:a14="http://schemas.microsoft.com/office/drawing/2010/main">
                <a:noFill/>
              </a14:hiddenFill>
            </a:ext>
          </a:extLst>
        </p:spPr>
      </p:cxnSp>
      <p:sp>
        <p:nvSpPr>
          <p:cNvPr id="34" name="Rectangle 33">
            <a:extLst>
              <a:ext uri="{FF2B5EF4-FFF2-40B4-BE49-F238E27FC236}">
                <a16:creationId xmlns:a16="http://schemas.microsoft.com/office/drawing/2014/main" id="{14E95CDF-6088-A189-A668-363D4009E515}"/>
              </a:ext>
            </a:extLst>
          </p:cNvPr>
          <p:cNvSpPr>
            <a:spLocks noChangeArrowheads="1"/>
          </p:cNvSpPr>
          <p:nvPr/>
        </p:nvSpPr>
        <p:spPr bwMode="auto">
          <a:xfrm>
            <a:off x="10199865" y="3423025"/>
            <a:ext cx="1857375" cy="2643188"/>
          </a:xfrm>
          <a:prstGeom prst="rect">
            <a:avLst/>
          </a:prstGeom>
          <a:gradFill rotWithShape="1">
            <a:gsLst>
              <a:gs pos="0">
                <a:srgbClr val="5B9BD5">
                  <a:tint val="65000"/>
                  <a:shade val="92000"/>
                  <a:satMod val="130000"/>
                </a:srgbClr>
              </a:gs>
              <a:gs pos="45000">
                <a:srgbClr val="5B9BD5">
                  <a:tint val="60000"/>
                  <a:shade val="99000"/>
                  <a:satMod val="120000"/>
                </a:srgbClr>
              </a:gs>
              <a:gs pos="100000">
                <a:srgbClr val="5B9BD5">
                  <a:tint val="55000"/>
                  <a:satMod val="140000"/>
                </a:srgbClr>
              </a:gs>
            </a:gsLst>
            <a:path path="circle">
              <a:fillToRect l="100000" t="100000" r="100000" b="100000"/>
            </a:path>
          </a:gradFill>
          <a:ln w="127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0000" tIns="46800" rIns="90000" bIns="46800" anchor="ctr"/>
          <a:lstStyle/>
          <a:p>
            <a:pPr marL="0" marR="0" lvl="0" indent="0" algn="ctr" defTabSz="449263" eaLnBrk="1" fontAlgn="auto" latinLnBrk="0" hangingPunct="1">
              <a:lnSpc>
                <a:spcPct val="100000"/>
              </a:lnSpc>
              <a:spcBef>
                <a:spcPts val="0"/>
              </a:spcBef>
              <a:spcAft>
                <a:spcPts val="0"/>
              </a:spcAft>
              <a:buClr>
                <a:srgbClr val="000000"/>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fr-FR" sz="1600" b="1" i="0" u="none" strike="noStrike" kern="0" cap="none" spc="0" normalizeH="0" baseline="0" noProof="0" dirty="0">
                <a:ln>
                  <a:noFill/>
                </a:ln>
                <a:solidFill>
                  <a:srgbClr val="000000"/>
                </a:solidFill>
                <a:effectLst/>
                <a:uLnTx/>
                <a:uFillTx/>
                <a:latin typeface="Calibri" panose="020F0502020204030204"/>
                <a:ea typeface="+mn-ea"/>
                <a:cs typeface="+mn-cs"/>
              </a:rPr>
              <a:t>4. Interprétation des résultats – revue - recommandations</a:t>
            </a:r>
          </a:p>
        </p:txBody>
      </p:sp>
      <p:cxnSp>
        <p:nvCxnSpPr>
          <p:cNvPr id="35" name="AutoShape 10">
            <a:extLst>
              <a:ext uri="{FF2B5EF4-FFF2-40B4-BE49-F238E27FC236}">
                <a16:creationId xmlns:a16="http://schemas.microsoft.com/office/drawing/2014/main" id="{E199FE42-CB4D-5A00-7ED8-F683754F5F5E}"/>
              </a:ext>
            </a:extLst>
          </p:cNvPr>
          <p:cNvCxnSpPr>
            <a:cxnSpLocks noChangeShapeType="1"/>
          </p:cNvCxnSpPr>
          <p:nvPr/>
        </p:nvCxnSpPr>
        <p:spPr bwMode="auto">
          <a:xfrm flipV="1">
            <a:off x="9658131" y="3780214"/>
            <a:ext cx="357187" cy="9525"/>
          </a:xfrm>
          <a:prstGeom prst="straightConnector1">
            <a:avLst/>
          </a:prstGeom>
          <a:noFill/>
          <a:ln w="19080">
            <a:noFill/>
            <a:miter lim="800000"/>
            <a:headEnd type="triangle" w="med" len="med"/>
            <a:tailEnd type="triangl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 xmlns:a14="http://schemas.microsoft.com/office/drawing/2010/main">
                <a:noFill/>
              </a14:hiddenFill>
            </a:ext>
          </a:extLst>
        </p:spPr>
      </p:cxnSp>
      <p:cxnSp>
        <p:nvCxnSpPr>
          <p:cNvPr id="36" name="AutoShape 11">
            <a:extLst>
              <a:ext uri="{FF2B5EF4-FFF2-40B4-BE49-F238E27FC236}">
                <a16:creationId xmlns:a16="http://schemas.microsoft.com/office/drawing/2014/main" id="{19D49B64-B065-8C7F-27D6-891BB550E7D9}"/>
              </a:ext>
            </a:extLst>
          </p:cNvPr>
          <p:cNvCxnSpPr>
            <a:cxnSpLocks noChangeShapeType="1"/>
          </p:cNvCxnSpPr>
          <p:nvPr/>
        </p:nvCxnSpPr>
        <p:spPr bwMode="auto">
          <a:xfrm flipH="1" flipV="1">
            <a:off x="9658131" y="4759700"/>
            <a:ext cx="357187" cy="1588"/>
          </a:xfrm>
          <a:prstGeom prst="straightConnector1">
            <a:avLst/>
          </a:prstGeom>
          <a:noFill/>
          <a:ln w="19080">
            <a:noFill/>
            <a:miter lim="800000"/>
            <a:headEnd type="triangle" w="med" len="med"/>
            <a:tailEnd type="triangl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 xmlns:a14="http://schemas.microsoft.com/office/drawing/2010/main">
                <a:noFill/>
              </a14:hiddenFill>
            </a:ext>
          </a:extLst>
        </p:spPr>
      </p:cxnSp>
      <p:cxnSp>
        <p:nvCxnSpPr>
          <p:cNvPr id="37" name="AutoShape 12">
            <a:extLst>
              <a:ext uri="{FF2B5EF4-FFF2-40B4-BE49-F238E27FC236}">
                <a16:creationId xmlns:a16="http://schemas.microsoft.com/office/drawing/2014/main" id="{A1F620CD-6CD6-C5D1-7D04-25891FAF0C01}"/>
              </a:ext>
            </a:extLst>
          </p:cNvPr>
          <p:cNvCxnSpPr>
            <a:cxnSpLocks noChangeShapeType="1"/>
          </p:cNvCxnSpPr>
          <p:nvPr/>
        </p:nvCxnSpPr>
        <p:spPr bwMode="auto">
          <a:xfrm flipH="1">
            <a:off x="9658130" y="5831264"/>
            <a:ext cx="347662" cy="9525"/>
          </a:xfrm>
          <a:prstGeom prst="straightConnector1">
            <a:avLst/>
          </a:prstGeom>
          <a:noFill/>
          <a:ln w="19080">
            <a:noFill/>
            <a:miter lim="800000"/>
            <a:headEnd type="triangle" w="med" len="med"/>
            <a:tailEnd type="triangl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 xmlns:a14="http://schemas.microsoft.com/office/drawing/2010/main">
                <a:noFill/>
              </a14:hiddenFill>
            </a:ext>
          </a:extLst>
        </p:spPr>
      </p:cxnSp>
      <p:cxnSp>
        <p:nvCxnSpPr>
          <p:cNvPr id="38" name="AutoShape 7">
            <a:extLst>
              <a:ext uri="{FF2B5EF4-FFF2-40B4-BE49-F238E27FC236}">
                <a16:creationId xmlns:a16="http://schemas.microsoft.com/office/drawing/2014/main" id="{3900E5E0-82D2-5757-F69B-B270E0230261}"/>
              </a:ext>
            </a:extLst>
          </p:cNvPr>
          <p:cNvCxnSpPr>
            <a:cxnSpLocks noChangeShapeType="1"/>
          </p:cNvCxnSpPr>
          <p:nvPr/>
        </p:nvCxnSpPr>
        <p:spPr bwMode="auto">
          <a:xfrm rot="5400000" flipH="1">
            <a:off x="8585774" y="5235157"/>
            <a:ext cx="285750" cy="1587"/>
          </a:xfrm>
          <a:prstGeom prst="straightConnector1">
            <a:avLst/>
          </a:prstGeom>
          <a:noFill/>
          <a:ln w="19080">
            <a:noFill/>
            <a:miter lim="800000"/>
            <a:headEnd type="triangle" w="med" len="med"/>
            <a:tailEnd type="triangl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 xmlns:a14="http://schemas.microsoft.com/office/drawing/2010/main">
                <a:noFill/>
              </a14:hiddenFill>
            </a:ext>
          </a:extLst>
        </p:spPr>
      </p:cxnSp>
      <p:cxnSp>
        <p:nvCxnSpPr>
          <p:cNvPr id="40" name="AutoShape 7">
            <a:extLst>
              <a:ext uri="{FF2B5EF4-FFF2-40B4-BE49-F238E27FC236}">
                <a16:creationId xmlns:a16="http://schemas.microsoft.com/office/drawing/2014/main" id="{BB7F0399-24A9-FF17-1D42-1516EA5C1C5F}"/>
              </a:ext>
            </a:extLst>
          </p:cNvPr>
          <p:cNvCxnSpPr>
            <a:cxnSpLocks noChangeShapeType="1"/>
          </p:cNvCxnSpPr>
          <p:nvPr/>
        </p:nvCxnSpPr>
        <p:spPr bwMode="auto">
          <a:xfrm rot="5400000" flipH="1">
            <a:off x="8576249" y="4215461"/>
            <a:ext cx="285750" cy="1587"/>
          </a:xfrm>
          <a:prstGeom prst="straightConnector1">
            <a:avLst/>
          </a:prstGeom>
          <a:noFill/>
          <a:ln w="19080">
            <a:solidFill>
              <a:srgbClr val="000000"/>
            </a:solidFill>
            <a:miter lim="800000"/>
            <a:headEnd type="triangle" w="med" len="med"/>
            <a:tailEnd type="triangle" w="med" len="med"/>
          </a:ln>
          <a:extLst>
            <a:ext uri="{909E8E84-426E-40dd-AFC4-6F175D3DCCD1}">
              <a14:hiddenFill xmlns="" xmlns:a14="http://schemas.microsoft.com/office/drawing/2010/main">
                <a:noFill/>
              </a14:hiddenFill>
            </a:ext>
          </a:extLst>
        </p:spPr>
      </p:cxnSp>
      <p:cxnSp>
        <p:nvCxnSpPr>
          <p:cNvPr id="41" name="AutoShape 7">
            <a:extLst>
              <a:ext uri="{FF2B5EF4-FFF2-40B4-BE49-F238E27FC236}">
                <a16:creationId xmlns:a16="http://schemas.microsoft.com/office/drawing/2014/main" id="{6EA31351-D1A9-7A83-BA94-D9B90990B380}"/>
              </a:ext>
            </a:extLst>
          </p:cNvPr>
          <p:cNvCxnSpPr>
            <a:cxnSpLocks noChangeShapeType="1"/>
          </p:cNvCxnSpPr>
          <p:nvPr/>
        </p:nvCxnSpPr>
        <p:spPr bwMode="auto">
          <a:xfrm rot="5400000" flipH="1">
            <a:off x="8542637" y="5092281"/>
            <a:ext cx="285750" cy="1587"/>
          </a:xfrm>
          <a:prstGeom prst="straightConnector1">
            <a:avLst/>
          </a:prstGeom>
          <a:noFill/>
          <a:ln w="19080">
            <a:solidFill>
              <a:srgbClr val="000000"/>
            </a:solidFill>
            <a:miter lim="800000"/>
            <a:headEnd type="triangle" w="med" len="med"/>
            <a:tailEnd type="triangle" w="med" len="med"/>
          </a:ln>
          <a:extLst>
            <a:ext uri="{909E8E84-426E-40dd-AFC4-6F175D3DCCD1}">
              <a14:hiddenFill xmlns="" xmlns:a14="http://schemas.microsoft.com/office/drawing/2010/main">
                <a:noFill/>
              </a14:hiddenFill>
            </a:ext>
          </a:extLst>
        </p:spPr>
      </p:cxnSp>
      <p:cxnSp>
        <p:nvCxnSpPr>
          <p:cNvPr id="42" name="AutoShape 10">
            <a:extLst>
              <a:ext uri="{FF2B5EF4-FFF2-40B4-BE49-F238E27FC236}">
                <a16:creationId xmlns:a16="http://schemas.microsoft.com/office/drawing/2014/main" id="{8E43A847-1883-C724-ABFE-DEF4B31456AE}"/>
              </a:ext>
            </a:extLst>
          </p:cNvPr>
          <p:cNvCxnSpPr>
            <a:cxnSpLocks noChangeShapeType="1"/>
          </p:cNvCxnSpPr>
          <p:nvPr/>
        </p:nvCxnSpPr>
        <p:spPr bwMode="auto">
          <a:xfrm flipV="1">
            <a:off x="9681719" y="3754604"/>
            <a:ext cx="357187" cy="9525"/>
          </a:xfrm>
          <a:prstGeom prst="straightConnector1">
            <a:avLst/>
          </a:prstGeom>
          <a:noFill/>
          <a:ln w="19080">
            <a:solidFill>
              <a:srgbClr val="000000"/>
            </a:solidFill>
            <a:miter lim="800000"/>
            <a:headEnd type="triangle" w="med" len="med"/>
            <a:tailEnd type="triangle" w="med" len="med"/>
          </a:ln>
          <a:extLst>
            <a:ext uri="{909E8E84-426E-40dd-AFC4-6F175D3DCCD1}">
              <a14:hiddenFill xmlns="" xmlns:a14="http://schemas.microsoft.com/office/drawing/2010/main">
                <a:noFill/>
              </a14:hiddenFill>
            </a:ext>
          </a:extLst>
        </p:spPr>
      </p:cxnSp>
      <p:cxnSp>
        <p:nvCxnSpPr>
          <p:cNvPr id="43" name="AutoShape 10">
            <a:extLst>
              <a:ext uri="{FF2B5EF4-FFF2-40B4-BE49-F238E27FC236}">
                <a16:creationId xmlns:a16="http://schemas.microsoft.com/office/drawing/2014/main" id="{B2145F3A-CA59-D87A-EED1-45089712EA80}"/>
              </a:ext>
            </a:extLst>
          </p:cNvPr>
          <p:cNvCxnSpPr>
            <a:cxnSpLocks noChangeShapeType="1"/>
          </p:cNvCxnSpPr>
          <p:nvPr/>
        </p:nvCxnSpPr>
        <p:spPr bwMode="auto">
          <a:xfrm flipV="1">
            <a:off x="9723952" y="4631801"/>
            <a:ext cx="357187" cy="9525"/>
          </a:xfrm>
          <a:prstGeom prst="straightConnector1">
            <a:avLst/>
          </a:prstGeom>
          <a:noFill/>
          <a:ln w="19080">
            <a:solidFill>
              <a:srgbClr val="000000"/>
            </a:solidFill>
            <a:miter lim="800000"/>
            <a:headEnd type="triangle" w="med" len="med"/>
            <a:tailEnd type="triangle" w="med" len="med"/>
          </a:ln>
          <a:extLst>
            <a:ext uri="{909E8E84-426E-40dd-AFC4-6F175D3DCCD1}">
              <a14:hiddenFill xmlns="" xmlns:a14="http://schemas.microsoft.com/office/drawing/2010/main">
                <a:noFill/>
              </a14:hiddenFill>
            </a:ext>
          </a:extLst>
        </p:spPr>
      </p:cxnSp>
      <p:cxnSp>
        <p:nvCxnSpPr>
          <p:cNvPr id="44" name="AutoShape 10">
            <a:extLst>
              <a:ext uri="{FF2B5EF4-FFF2-40B4-BE49-F238E27FC236}">
                <a16:creationId xmlns:a16="http://schemas.microsoft.com/office/drawing/2014/main" id="{CBA6797A-88E6-EB5B-25EF-53B6D05CD125}"/>
              </a:ext>
            </a:extLst>
          </p:cNvPr>
          <p:cNvCxnSpPr>
            <a:cxnSpLocks noChangeShapeType="1"/>
          </p:cNvCxnSpPr>
          <p:nvPr/>
        </p:nvCxnSpPr>
        <p:spPr bwMode="auto">
          <a:xfrm flipV="1">
            <a:off x="9716224" y="5711823"/>
            <a:ext cx="357187" cy="9525"/>
          </a:xfrm>
          <a:prstGeom prst="straightConnector1">
            <a:avLst/>
          </a:prstGeom>
          <a:noFill/>
          <a:ln w="19080">
            <a:solidFill>
              <a:srgbClr val="000000"/>
            </a:solidFill>
            <a:miter lim="800000"/>
            <a:headEnd type="triangle" w="med" len="med"/>
            <a:tailEnd type="triangle" w="med" len="med"/>
          </a:ln>
          <a:extLst>
            <a:ext uri="{909E8E84-426E-40dd-AFC4-6F175D3DCCD1}">
              <a14:hiddenFill xmlns="" xmlns:a14="http://schemas.microsoft.com/office/drawing/2010/main">
                <a:noFill/>
              </a14:hiddenFill>
            </a:ext>
          </a:extLst>
        </p:spPr>
      </p:cxnSp>
      <p:pic>
        <p:nvPicPr>
          <p:cNvPr id="45" name="Picture 2">
            <a:extLst>
              <a:ext uri="{FF2B5EF4-FFF2-40B4-BE49-F238E27FC236}">
                <a16:creationId xmlns:a16="http://schemas.microsoft.com/office/drawing/2014/main" id="{5C62E248-7A79-8ACA-6DB6-1EB1DFD46718}"/>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671233" y="3401088"/>
            <a:ext cx="3574140" cy="273764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6" name="Rectangle 45">
            <a:extLst>
              <a:ext uri="{FF2B5EF4-FFF2-40B4-BE49-F238E27FC236}">
                <a16:creationId xmlns:a16="http://schemas.microsoft.com/office/drawing/2014/main" id="{2268FD6E-C41B-3929-6B09-5B502279D5AA}"/>
              </a:ext>
            </a:extLst>
          </p:cNvPr>
          <p:cNvSpPr/>
          <p:nvPr/>
        </p:nvSpPr>
        <p:spPr>
          <a:xfrm>
            <a:off x="5023935" y="6124662"/>
            <a:ext cx="1346844" cy="307777"/>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400" u="none" strike="noStrike" kern="0" cap="none" spc="0" normalizeH="0" baseline="0" noProof="0" dirty="0" err="1">
                <a:ln>
                  <a:noFill/>
                </a:ln>
                <a:solidFill>
                  <a:prstClr val="black"/>
                </a:solidFill>
                <a:effectLst/>
                <a:uLnTx/>
                <a:uFillTx/>
                <a:latin typeface="Avenir Book" panose="02000503020000020003" pitchFamily="2" charset="0"/>
              </a:rPr>
              <a:t>www.ncasi.org</a:t>
            </a:r>
            <a:endParaRPr kumimoji="0" lang="fr-FR" sz="1400" u="none" strike="noStrike" kern="0" cap="none" spc="0" normalizeH="0" baseline="0" noProof="0" dirty="0">
              <a:ln>
                <a:noFill/>
              </a:ln>
              <a:solidFill>
                <a:prstClr val="black"/>
              </a:solidFill>
              <a:effectLst/>
              <a:uLnTx/>
              <a:uFillTx/>
              <a:latin typeface="Avenir Book" panose="02000503020000020003" pitchFamily="2" charset="0"/>
            </a:endParaRPr>
          </a:p>
        </p:txBody>
      </p:sp>
      <p:sp>
        <p:nvSpPr>
          <p:cNvPr id="47" name="ZoneTexte 46">
            <a:extLst>
              <a:ext uri="{FF2B5EF4-FFF2-40B4-BE49-F238E27FC236}">
                <a16:creationId xmlns:a16="http://schemas.microsoft.com/office/drawing/2014/main" id="{3723DB4C-D6A4-A498-71DB-CFDCDFF77169}"/>
              </a:ext>
            </a:extLst>
          </p:cNvPr>
          <p:cNvSpPr txBox="1"/>
          <p:nvPr/>
        </p:nvSpPr>
        <p:spPr>
          <a:xfrm>
            <a:off x="968270" y="3752754"/>
            <a:ext cx="1053045"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lgn="l"/>
            <a:r>
              <a:rPr lang="fr-FR" dirty="0"/>
              <a:t>Bilan CO</a:t>
            </a:r>
            <a:r>
              <a:rPr lang="fr-FR" baseline="-25000" dirty="0"/>
              <a:t>2</a:t>
            </a:r>
            <a:endParaRPr lang="fr-FR" dirty="0"/>
          </a:p>
        </p:txBody>
      </p:sp>
      <p:sp>
        <p:nvSpPr>
          <p:cNvPr id="48" name="ZoneTexte 47">
            <a:extLst>
              <a:ext uri="{FF2B5EF4-FFF2-40B4-BE49-F238E27FC236}">
                <a16:creationId xmlns:a16="http://schemas.microsoft.com/office/drawing/2014/main" id="{F95524D6-33DA-70C8-2A8E-689739E5EFAB}"/>
              </a:ext>
            </a:extLst>
          </p:cNvPr>
          <p:cNvSpPr txBox="1"/>
          <p:nvPr/>
        </p:nvSpPr>
        <p:spPr>
          <a:xfrm>
            <a:off x="706265" y="4446743"/>
            <a:ext cx="1723870" cy="646331"/>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lgn="l"/>
            <a:r>
              <a:rPr lang="fr-FR" dirty="0"/>
              <a:t>Très utilisé mais </a:t>
            </a:r>
          </a:p>
          <a:p>
            <a:pPr algn="l"/>
            <a:r>
              <a:rPr lang="fr-FR" dirty="0" err="1"/>
              <a:t>mono-critère</a:t>
            </a:r>
            <a:endParaRPr lang="fr-FR" dirty="0"/>
          </a:p>
        </p:txBody>
      </p:sp>
      <p:cxnSp>
        <p:nvCxnSpPr>
          <p:cNvPr id="49" name="Connecteur droit 48">
            <a:extLst>
              <a:ext uri="{FF2B5EF4-FFF2-40B4-BE49-F238E27FC236}">
                <a16:creationId xmlns:a16="http://schemas.microsoft.com/office/drawing/2014/main" id="{67B37358-6072-0AFC-D3BF-494D5936E749}"/>
              </a:ext>
            </a:extLst>
          </p:cNvPr>
          <p:cNvCxnSpPr>
            <a:cxnSpLocks/>
          </p:cNvCxnSpPr>
          <p:nvPr/>
        </p:nvCxnSpPr>
        <p:spPr>
          <a:xfrm>
            <a:off x="3038622" y="2519589"/>
            <a:ext cx="0" cy="3934070"/>
          </a:xfrm>
          <a:prstGeom prst="line">
            <a:avLst/>
          </a:prstGeom>
          <a:ln w="47625">
            <a:prstDash val="dash"/>
          </a:ln>
        </p:spPr>
        <p:style>
          <a:lnRef idx="1">
            <a:schemeClr val="accent2"/>
          </a:lnRef>
          <a:fillRef idx="0">
            <a:schemeClr val="accent2"/>
          </a:fillRef>
          <a:effectRef idx="0">
            <a:schemeClr val="accent2"/>
          </a:effectRef>
          <a:fontRef idx="minor">
            <a:schemeClr val="tx1"/>
          </a:fontRef>
        </p:style>
      </p:cxnSp>
      <p:sp>
        <p:nvSpPr>
          <p:cNvPr id="52" name="ZoneTexte 51">
            <a:extLst>
              <a:ext uri="{FF2B5EF4-FFF2-40B4-BE49-F238E27FC236}">
                <a16:creationId xmlns:a16="http://schemas.microsoft.com/office/drawing/2014/main" id="{95E47C6C-90E3-FC47-E3A6-C32BE40A845F}"/>
              </a:ext>
            </a:extLst>
          </p:cNvPr>
          <p:cNvSpPr txBox="1"/>
          <p:nvPr/>
        </p:nvSpPr>
        <p:spPr>
          <a:xfrm>
            <a:off x="7901705" y="3045825"/>
            <a:ext cx="6098058" cy="369332"/>
          </a:xfrm>
          <a:prstGeom prst="rect">
            <a:avLst/>
          </a:prstGeom>
          <a:noFill/>
        </p:spPr>
        <p:txBody>
          <a:bodyPr wrap="square">
            <a:spAutoFit/>
          </a:bodyPr>
          <a:lstStyle/>
          <a:p>
            <a:pPr eaLnBrk="1" hangingPunct="1"/>
            <a:r>
              <a:rPr lang="fr-FR" sz="1800" dirty="0">
                <a:solidFill>
                  <a:prstClr val="black"/>
                </a:solidFill>
                <a:latin typeface="Calibri" pitchFamily="34" charset="0"/>
              </a:rPr>
              <a:t>Normes : ISO 14 040 et 44</a:t>
            </a:r>
          </a:p>
        </p:txBody>
      </p:sp>
    </p:spTree>
    <p:extLst>
      <p:ext uri="{BB962C8B-B14F-4D97-AF65-F5344CB8AC3E}">
        <p14:creationId xmlns:p14="http://schemas.microsoft.com/office/powerpoint/2010/main" val="1402522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8DEAF8-3032-9164-9D61-1C4FCBD097F5}"/>
              </a:ext>
            </a:extLst>
          </p:cNvPr>
          <p:cNvSpPr>
            <a:spLocks noGrp="1"/>
          </p:cNvSpPr>
          <p:nvPr>
            <p:ph type="title"/>
          </p:nvPr>
        </p:nvSpPr>
        <p:spPr>
          <a:xfrm>
            <a:off x="529362" y="443333"/>
            <a:ext cx="10515600" cy="674991"/>
          </a:xfrm>
        </p:spPr>
        <p:txBody>
          <a:bodyPr/>
          <a:lstStyle/>
          <a:p>
            <a:r>
              <a:rPr lang="fr-FR" dirty="0"/>
              <a:t>ACV de la filière agromine</a:t>
            </a:r>
          </a:p>
        </p:txBody>
      </p:sp>
      <p:sp>
        <p:nvSpPr>
          <p:cNvPr id="3" name="Espace réservé du numéro de diapositive 2">
            <a:extLst>
              <a:ext uri="{FF2B5EF4-FFF2-40B4-BE49-F238E27FC236}">
                <a16:creationId xmlns:a16="http://schemas.microsoft.com/office/drawing/2014/main" id="{8C7D624C-A7F1-5605-7838-D07F1A0626A6}"/>
              </a:ext>
            </a:extLst>
          </p:cNvPr>
          <p:cNvSpPr>
            <a:spLocks noGrp="1"/>
          </p:cNvSpPr>
          <p:nvPr>
            <p:ph type="sldNum" sz="quarter" idx="10"/>
          </p:nvPr>
        </p:nvSpPr>
        <p:spPr>
          <a:xfrm>
            <a:off x="11211437" y="6467229"/>
            <a:ext cx="802975" cy="295725"/>
          </a:xfrm>
        </p:spPr>
        <p:txBody>
          <a:bodyPr/>
          <a:lstStyle/>
          <a:p>
            <a:fld id="{141B9BFE-3C81-4D75-B42C-61ABDB6EFE08}" type="slidenum">
              <a:rPr lang="fr-FR" smtClean="0"/>
              <a:pPr/>
              <a:t>22</a:t>
            </a:fld>
            <a:endParaRPr lang="fr-FR" dirty="0"/>
          </a:p>
        </p:txBody>
      </p:sp>
      <p:sp>
        <p:nvSpPr>
          <p:cNvPr id="8" name="ZoneTexte 7">
            <a:extLst>
              <a:ext uri="{FF2B5EF4-FFF2-40B4-BE49-F238E27FC236}">
                <a16:creationId xmlns:a16="http://schemas.microsoft.com/office/drawing/2014/main" id="{9DA4F020-B78D-BE17-FD77-15511ED41EBE}"/>
              </a:ext>
            </a:extLst>
          </p:cNvPr>
          <p:cNvSpPr txBox="1"/>
          <p:nvPr/>
        </p:nvSpPr>
        <p:spPr>
          <a:xfrm>
            <a:off x="334057" y="1480125"/>
            <a:ext cx="5760363" cy="1323439"/>
          </a:xfrm>
          <a:prstGeom prst="rect">
            <a:avLst/>
          </a:prstGeom>
          <a:solidFill>
            <a:srgbClr val="FFC000">
              <a:lumMod val="20000"/>
              <a:lumOff val="8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600" b="1" u="none" strike="noStrike" kern="0" cap="none" spc="0" normalizeH="0" baseline="0" noProof="0" dirty="0">
                <a:ln>
                  <a:noFill/>
                </a:ln>
                <a:solidFill>
                  <a:srgbClr val="44546A"/>
                </a:solidFill>
                <a:effectLst/>
                <a:uLnTx/>
                <a:uFillTx/>
                <a:latin typeface="Avenir Book" panose="02000503020000020003" pitchFamily="2" charset="0"/>
              </a:rPr>
              <a:t>Objectifs</a:t>
            </a:r>
          </a:p>
          <a:p>
            <a:pPr marL="342900" marR="0" lvl="0" indent="-342900" defTabSz="91440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FR" sz="1600" u="none" strike="noStrike" kern="0" cap="none" spc="0" normalizeH="0" baseline="0" noProof="0" dirty="0">
                <a:ln>
                  <a:noFill/>
                </a:ln>
                <a:solidFill>
                  <a:srgbClr val="44546A"/>
                </a:solidFill>
                <a:effectLst/>
                <a:uLnTx/>
                <a:uFillTx/>
                <a:latin typeface="Avenir Book" panose="02000503020000020003" pitchFamily="2" charset="0"/>
              </a:rPr>
              <a:t>Evaluer les impacts potentiels de la filière</a:t>
            </a:r>
          </a:p>
          <a:p>
            <a:pPr marL="342900" marR="0" lvl="0" indent="-342900" defTabSz="91440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FR" sz="1600" u="none" strike="noStrike" kern="0" cap="none" spc="0" normalizeH="0" baseline="0" noProof="0" dirty="0">
                <a:ln>
                  <a:noFill/>
                </a:ln>
                <a:solidFill>
                  <a:srgbClr val="44546A"/>
                </a:solidFill>
                <a:effectLst/>
                <a:uLnTx/>
                <a:uFillTx/>
                <a:latin typeface="Avenir Book" panose="02000503020000020003" pitchFamily="2" charset="0"/>
              </a:rPr>
              <a:t>Identifier les « points chauds »</a:t>
            </a:r>
          </a:p>
          <a:p>
            <a:pPr marL="342900" marR="0" lvl="0" indent="-342900" defTabSz="91440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FR" sz="1600" u="none" strike="noStrike" kern="0" cap="none" spc="0" normalizeH="0" baseline="0" noProof="0" dirty="0">
                <a:ln>
                  <a:noFill/>
                </a:ln>
                <a:solidFill>
                  <a:srgbClr val="44546A"/>
                </a:solidFill>
                <a:effectLst/>
                <a:uLnTx/>
                <a:uFillTx/>
                <a:latin typeface="Avenir Book" panose="02000503020000020003" pitchFamily="2" charset="0"/>
              </a:rPr>
              <a:t>Trouver comment réduire les impacts les plus élevés</a:t>
            </a:r>
          </a:p>
          <a:p>
            <a:pPr marR="0" lvl="0" defTabSz="914400" eaLnBrk="1" fontAlgn="auto" latinLnBrk="0" hangingPunct="1">
              <a:lnSpc>
                <a:spcPct val="100000"/>
              </a:lnSpc>
              <a:spcBef>
                <a:spcPts val="0"/>
              </a:spcBef>
              <a:spcAft>
                <a:spcPts val="0"/>
              </a:spcAft>
              <a:buClrTx/>
              <a:buSzTx/>
              <a:tabLst/>
              <a:defRPr/>
            </a:pPr>
            <a:r>
              <a:rPr kumimoji="0" lang="fr-FR" sz="1600" u="none" strike="noStrike" kern="0" cap="none" spc="0" normalizeH="0" baseline="0" noProof="0" dirty="0">
                <a:ln>
                  <a:noFill/>
                </a:ln>
                <a:solidFill>
                  <a:srgbClr val="44546A"/>
                </a:solidFill>
                <a:effectLst/>
                <a:uLnTx/>
                <a:uFillTx/>
                <a:latin typeface="Avenir Book" panose="02000503020000020003" pitchFamily="2" charset="0"/>
              </a:rPr>
              <a:t>=&gt; Stratégie d’écoconception</a:t>
            </a:r>
          </a:p>
        </p:txBody>
      </p:sp>
      <p:sp>
        <p:nvSpPr>
          <p:cNvPr id="9" name="ZoneTexte 8">
            <a:extLst>
              <a:ext uri="{FF2B5EF4-FFF2-40B4-BE49-F238E27FC236}">
                <a16:creationId xmlns:a16="http://schemas.microsoft.com/office/drawing/2014/main" id="{CD7CD7F6-CD4F-C831-DBC5-756C7B269E02}"/>
              </a:ext>
            </a:extLst>
          </p:cNvPr>
          <p:cNvSpPr txBox="1"/>
          <p:nvPr/>
        </p:nvSpPr>
        <p:spPr>
          <a:xfrm>
            <a:off x="334057" y="3373067"/>
            <a:ext cx="3543130" cy="1384995"/>
          </a:xfrm>
          <a:prstGeom prst="rect">
            <a:avLst/>
          </a:prstGeom>
          <a:solidFill>
            <a:srgbClr val="70AD47">
              <a:lumMod val="20000"/>
              <a:lumOff val="8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400" b="1" u="none" strike="noStrike" kern="0" cap="none" spc="0" normalizeH="0" baseline="0" noProof="0" dirty="0">
                <a:ln>
                  <a:noFill/>
                </a:ln>
                <a:solidFill>
                  <a:srgbClr val="44546A"/>
                </a:solidFill>
                <a:effectLst/>
                <a:uLnTx/>
                <a:uFillTx/>
                <a:latin typeface="Avenir Book" panose="02000503020000020003" pitchFamily="2" charset="0"/>
              </a:rPr>
              <a:t>Etapes prises en compte</a:t>
            </a:r>
          </a:p>
          <a:p>
            <a:pPr marL="342900" marR="0" lvl="0" indent="-342900" defTabSz="91440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FR" sz="1400" u="none" strike="noStrike" kern="0" cap="none" spc="0" normalizeH="0" baseline="0" noProof="0" dirty="0">
                <a:ln>
                  <a:noFill/>
                </a:ln>
                <a:solidFill>
                  <a:srgbClr val="44546A"/>
                </a:solidFill>
                <a:effectLst/>
                <a:uLnTx/>
                <a:uFillTx/>
                <a:latin typeface="Avenir Book" panose="02000503020000020003" pitchFamily="2" charset="0"/>
              </a:rPr>
              <a:t>Agriculture</a:t>
            </a:r>
          </a:p>
          <a:p>
            <a:pPr marL="342900" marR="0" lvl="0" indent="-342900" defTabSz="91440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FR" sz="1400" u="none" strike="noStrike" kern="0" cap="none" spc="0" normalizeH="0" baseline="0" noProof="0" dirty="0">
                <a:ln>
                  <a:noFill/>
                </a:ln>
                <a:solidFill>
                  <a:srgbClr val="44546A"/>
                </a:solidFill>
                <a:effectLst/>
                <a:uLnTx/>
                <a:uFillTx/>
                <a:latin typeface="Avenir Book" panose="02000503020000020003" pitchFamily="2" charset="0"/>
              </a:rPr>
              <a:t>Transport de la biomasse/des cendres</a:t>
            </a:r>
          </a:p>
          <a:p>
            <a:pPr marL="342900" marR="0" lvl="0" indent="-342900" defTabSz="91440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FR" sz="1400" u="none" strike="noStrike" kern="0" cap="none" spc="0" normalizeH="0" baseline="0" noProof="0" dirty="0">
                <a:ln>
                  <a:noFill/>
                </a:ln>
                <a:solidFill>
                  <a:srgbClr val="44546A"/>
                </a:solidFill>
                <a:effectLst/>
                <a:uLnTx/>
                <a:uFillTx/>
                <a:latin typeface="Avenir Book" panose="02000503020000020003" pitchFamily="2" charset="0"/>
              </a:rPr>
              <a:t>Broyage</a:t>
            </a:r>
          </a:p>
          <a:p>
            <a:pPr marL="342900" marR="0" lvl="0" indent="-342900" defTabSz="91440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FR" sz="1400" u="none" strike="noStrike" kern="0" cap="none" spc="0" normalizeH="0" baseline="0" noProof="0" dirty="0">
                <a:ln>
                  <a:noFill/>
                </a:ln>
                <a:solidFill>
                  <a:srgbClr val="44546A"/>
                </a:solidFill>
                <a:effectLst/>
                <a:uLnTx/>
                <a:uFillTx/>
                <a:latin typeface="Avenir Book" panose="02000503020000020003" pitchFamily="2" charset="0"/>
              </a:rPr>
              <a:t>Combustion/récupération d’énergie</a:t>
            </a:r>
          </a:p>
          <a:p>
            <a:pPr marL="342900" marR="0" lvl="0" indent="-342900" defTabSz="91440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FR" sz="1400" u="none" strike="noStrike" kern="0" cap="none" spc="0" normalizeH="0" baseline="0" noProof="0" dirty="0">
                <a:ln>
                  <a:noFill/>
                </a:ln>
                <a:solidFill>
                  <a:srgbClr val="44546A"/>
                </a:solidFill>
                <a:effectLst/>
                <a:uLnTx/>
                <a:uFillTx/>
                <a:latin typeface="Avenir Book" panose="02000503020000020003" pitchFamily="2" charset="0"/>
              </a:rPr>
              <a:t>Procédé hydrométallurgique</a:t>
            </a:r>
          </a:p>
        </p:txBody>
      </p:sp>
      <p:sp>
        <p:nvSpPr>
          <p:cNvPr id="10" name="ZoneTexte 9">
            <a:extLst>
              <a:ext uri="{FF2B5EF4-FFF2-40B4-BE49-F238E27FC236}">
                <a16:creationId xmlns:a16="http://schemas.microsoft.com/office/drawing/2014/main" id="{F834AA29-D3AF-5B6E-01A1-F076DE1DDCA8}"/>
              </a:ext>
            </a:extLst>
          </p:cNvPr>
          <p:cNvSpPr txBox="1"/>
          <p:nvPr/>
        </p:nvSpPr>
        <p:spPr>
          <a:xfrm>
            <a:off x="296680" y="5222554"/>
            <a:ext cx="3609395" cy="1600438"/>
          </a:xfrm>
          <a:prstGeom prst="rect">
            <a:avLst/>
          </a:prstGeom>
          <a:solidFill>
            <a:srgbClr val="70AD47">
              <a:lumMod val="20000"/>
              <a:lumOff val="8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400" b="1" u="none" strike="noStrike" kern="0" cap="none" spc="0" normalizeH="0" baseline="0" noProof="0" dirty="0">
                <a:ln>
                  <a:noFill/>
                </a:ln>
                <a:solidFill>
                  <a:srgbClr val="44546A"/>
                </a:solidFill>
                <a:effectLst/>
                <a:uLnTx/>
                <a:uFillTx/>
                <a:latin typeface="Avenir Book" panose="02000503020000020003" pitchFamily="2" charset="0"/>
              </a:rPr>
              <a:t>Méthodes</a:t>
            </a:r>
          </a:p>
          <a:p>
            <a:pPr marL="342900" marR="0" lvl="0" indent="-342900" defTabSz="91440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FR" sz="1400" u="none" strike="noStrike" kern="0" cap="none" spc="0" normalizeH="0" baseline="0" noProof="0" dirty="0">
                <a:ln>
                  <a:noFill/>
                </a:ln>
                <a:solidFill>
                  <a:srgbClr val="44546A"/>
                </a:solidFill>
                <a:effectLst/>
                <a:uLnTx/>
                <a:uFillTx/>
                <a:latin typeface="Avenir Book" panose="02000503020000020003" pitchFamily="2" charset="0"/>
              </a:rPr>
              <a:t>Logiciel : Simapro</a:t>
            </a:r>
            <a:r>
              <a:rPr kumimoji="0" lang="fr-FR" sz="1400" u="none" strike="noStrike" kern="0" cap="none" spc="0" normalizeH="0" baseline="30000" noProof="0" dirty="0">
                <a:ln>
                  <a:noFill/>
                </a:ln>
                <a:solidFill>
                  <a:srgbClr val="44546A"/>
                </a:solidFill>
                <a:effectLst/>
                <a:uLnTx/>
                <a:uFillTx/>
                <a:latin typeface="Avenir Book" panose="02000503020000020003" pitchFamily="2" charset="0"/>
              </a:rPr>
              <a:t>®</a:t>
            </a:r>
            <a:r>
              <a:rPr kumimoji="0" lang="fr-FR" sz="1400" u="none" strike="noStrike" kern="0" cap="none" spc="0" normalizeH="0" baseline="0" noProof="0" dirty="0">
                <a:ln>
                  <a:noFill/>
                </a:ln>
                <a:solidFill>
                  <a:srgbClr val="44546A"/>
                </a:solidFill>
                <a:effectLst/>
                <a:uLnTx/>
                <a:uFillTx/>
                <a:latin typeface="Avenir Book" panose="02000503020000020003" pitchFamily="2" charset="0"/>
              </a:rPr>
              <a:t>8.5</a:t>
            </a:r>
          </a:p>
          <a:p>
            <a:pPr marL="342900" marR="0" lvl="0" indent="-342900" defTabSz="91440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FR" sz="1400" u="none" strike="noStrike" kern="0" cap="none" spc="0" normalizeH="0" baseline="0" noProof="0" dirty="0">
                <a:ln>
                  <a:noFill/>
                </a:ln>
                <a:solidFill>
                  <a:srgbClr val="44546A"/>
                </a:solidFill>
                <a:effectLst/>
                <a:uLnTx/>
                <a:uFillTx/>
                <a:latin typeface="Avenir Book" panose="02000503020000020003" pitchFamily="2" charset="0"/>
              </a:rPr>
              <a:t>Unité fonctionnelle : 1 kg </a:t>
            </a:r>
            <a:r>
              <a:rPr lang="fr-FR" sz="1400" kern="0" dirty="0">
                <a:solidFill>
                  <a:srgbClr val="44546A"/>
                </a:solidFill>
                <a:latin typeface="Avenir Book" panose="02000503020000020003" pitchFamily="2" charset="0"/>
              </a:rPr>
              <a:t>de cendres traitées</a:t>
            </a:r>
            <a:endParaRPr kumimoji="0" lang="fr-FR" sz="1400" u="none" strike="noStrike" kern="0" cap="none" spc="0" normalizeH="0" baseline="0" noProof="0" dirty="0">
              <a:ln>
                <a:noFill/>
              </a:ln>
              <a:solidFill>
                <a:srgbClr val="44546A"/>
              </a:solidFill>
              <a:effectLst/>
              <a:uLnTx/>
              <a:uFillTx/>
              <a:latin typeface="Avenir Book" panose="02000503020000020003" pitchFamily="2" charset="0"/>
            </a:endParaRPr>
          </a:p>
          <a:p>
            <a:pPr marL="342900" marR="0" lvl="0" indent="-342900" defTabSz="91440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FR" sz="1400" u="none" strike="noStrike" kern="0" cap="none" spc="0" normalizeH="0" baseline="0" noProof="0" dirty="0">
                <a:ln>
                  <a:noFill/>
                </a:ln>
                <a:solidFill>
                  <a:srgbClr val="44546A"/>
                </a:solidFill>
                <a:effectLst/>
                <a:uLnTx/>
                <a:uFillTx/>
                <a:latin typeface="Avenir Book" panose="02000503020000020003" pitchFamily="2" charset="0"/>
              </a:rPr>
              <a:t>Méthode d’analyse d’impact ILCD 2011</a:t>
            </a:r>
          </a:p>
          <a:p>
            <a:pPr marL="342900" marR="0" lvl="0" indent="-342900" defTabSz="91440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FR" sz="1400" u="none" strike="noStrike" kern="0" cap="none" spc="0" normalizeH="0" baseline="0" noProof="0" dirty="0">
                <a:ln>
                  <a:noFill/>
                </a:ln>
                <a:solidFill>
                  <a:srgbClr val="44546A"/>
                </a:solidFill>
                <a:effectLst/>
                <a:uLnTx/>
                <a:uFillTx/>
                <a:latin typeface="Avenir Book" panose="02000503020000020003" pitchFamily="2" charset="0"/>
              </a:rPr>
              <a:t>Analyse de sensibilité</a:t>
            </a:r>
          </a:p>
        </p:txBody>
      </p:sp>
      <p:pic>
        <p:nvPicPr>
          <p:cNvPr id="13" name="Image 12">
            <a:extLst>
              <a:ext uri="{FF2B5EF4-FFF2-40B4-BE49-F238E27FC236}">
                <a16:creationId xmlns:a16="http://schemas.microsoft.com/office/drawing/2014/main" id="{5B184869-DB12-216F-08CB-99502A991FD3}"/>
              </a:ext>
            </a:extLst>
          </p:cNvPr>
          <p:cNvPicPr>
            <a:picLocks noChangeAspect="1"/>
          </p:cNvPicPr>
          <p:nvPr/>
        </p:nvPicPr>
        <p:blipFill>
          <a:blip r:embed="rId2"/>
          <a:stretch>
            <a:fillRect/>
          </a:stretch>
        </p:blipFill>
        <p:spPr>
          <a:xfrm>
            <a:off x="4054775" y="3373067"/>
            <a:ext cx="3205929" cy="2366609"/>
          </a:xfrm>
          <a:prstGeom prst="rect">
            <a:avLst/>
          </a:prstGeom>
        </p:spPr>
      </p:pic>
      <p:sp>
        <p:nvSpPr>
          <p:cNvPr id="14" name="ZoneTexte 13">
            <a:extLst>
              <a:ext uri="{FF2B5EF4-FFF2-40B4-BE49-F238E27FC236}">
                <a16:creationId xmlns:a16="http://schemas.microsoft.com/office/drawing/2014/main" id="{F0A01624-E02A-E6EA-696F-C0EA4A0392B9}"/>
              </a:ext>
            </a:extLst>
          </p:cNvPr>
          <p:cNvSpPr txBox="1">
            <a:spLocks noChangeAspect="1"/>
          </p:cNvSpPr>
          <p:nvPr/>
        </p:nvSpPr>
        <p:spPr>
          <a:xfrm>
            <a:off x="4130152" y="6016791"/>
            <a:ext cx="3055174" cy="584775"/>
          </a:xfrm>
          <a:prstGeom prst="rect">
            <a:avLst/>
          </a:prstGeom>
          <a:gradFill rotWithShape="1">
            <a:gsLst>
              <a:gs pos="0">
                <a:srgbClr val="FFC000">
                  <a:tint val="65000"/>
                  <a:shade val="92000"/>
                  <a:satMod val="130000"/>
                </a:srgbClr>
              </a:gs>
              <a:gs pos="45000">
                <a:srgbClr val="FFC000">
                  <a:tint val="60000"/>
                  <a:shade val="99000"/>
                  <a:satMod val="120000"/>
                </a:srgbClr>
              </a:gs>
              <a:gs pos="100000">
                <a:srgbClr val="FFC000">
                  <a:tint val="55000"/>
                  <a:satMod val="140000"/>
                </a:srgbClr>
              </a:gs>
            </a:gsLst>
            <a:path path="circle">
              <a:fillToRect l="100000" t="100000" r="100000" b="100000"/>
            </a:path>
          </a:gradFill>
          <a:ln w="12700" cap="flat" cmpd="sng" algn="ctr">
            <a:noFill/>
            <a:prstDash val="solid"/>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600" u="none" strike="noStrike" kern="0" cap="none" spc="0" normalizeH="0" baseline="0" noProof="0" dirty="0">
                <a:ln>
                  <a:noFill/>
                </a:ln>
                <a:solidFill>
                  <a:prstClr val="black"/>
                </a:solidFill>
                <a:effectLst/>
                <a:uLnTx/>
                <a:uFillTx/>
                <a:latin typeface="Avenir Book" panose="02000503020000020003" pitchFamily="2" charset="0"/>
              </a:rPr>
              <a:t>Les impacts environnementaux de la filière sont faibles</a:t>
            </a:r>
            <a:endParaRPr kumimoji="0" lang="fr-FR" sz="1600" b="1" u="none" strike="noStrike" kern="0" cap="none" spc="0" normalizeH="0" baseline="0" noProof="0" dirty="0">
              <a:ln>
                <a:noFill/>
              </a:ln>
              <a:solidFill>
                <a:prstClr val="black"/>
              </a:solidFill>
              <a:effectLst/>
              <a:uLnTx/>
              <a:uFillTx/>
              <a:latin typeface="Avenir Book" panose="02000503020000020003" pitchFamily="2" charset="0"/>
            </a:endParaRPr>
          </a:p>
        </p:txBody>
      </p:sp>
      <p:pic>
        <p:nvPicPr>
          <p:cNvPr id="32" name="Graphique 31">
            <a:extLst>
              <a:ext uri="{FF2B5EF4-FFF2-40B4-BE49-F238E27FC236}">
                <a16:creationId xmlns:a16="http://schemas.microsoft.com/office/drawing/2014/main" id="{27229D87-8F9B-2221-039F-D667B022A61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260704" y="714920"/>
            <a:ext cx="4753708" cy="4032045"/>
          </a:xfrm>
          <a:prstGeom prst="rect">
            <a:avLst/>
          </a:prstGeom>
        </p:spPr>
      </p:pic>
      <p:sp>
        <p:nvSpPr>
          <p:cNvPr id="33" name="Rectangle 32">
            <a:extLst>
              <a:ext uri="{FF2B5EF4-FFF2-40B4-BE49-F238E27FC236}">
                <a16:creationId xmlns:a16="http://schemas.microsoft.com/office/drawing/2014/main" id="{BBE6D575-3CC7-D8E2-0A49-1C16EEFA8065}"/>
              </a:ext>
            </a:extLst>
          </p:cNvPr>
          <p:cNvSpPr/>
          <p:nvPr/>
        </p:nvSpPr>
        <p:spPr>
          <a:xfrm>
            <a:off x="7409403" y="4462519"/>
            <a:ext cx="4448540" cy="213904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u="none" strike="noStrike" kern="1200" cap="none" spc="0" normalizeH="0" baseline="0" noProof="0" dirty="0">
                <a:ln>
                  <a:noFill/>
                </a:ln>
                <a:solidFill>
                  <a:prstClr val="black"/>
                </a:solidFill>
                <a:effectLst/>
                <a:uLnTx/>
                <a:uFillTx/>
                <a:latin typeface="Avenir Book" panose="02000503020000020003" pitchFamily="2" charset="0"/>
              </a:rPr>
              <a:t>Pons  et al. Life cycle </a:t>
            </a:r>
            <a:r>
              <a:rPr kumimoji="0" lang="fr-FR" sz="1100" u="none" strike="noStrike" kern="1200" cap="none" spc="0" normalizeH="0" baseline="0" noProof="0" dirty="0" err="1">
                <a:ln>
                  <a:noFill/>
                </a:ln>
                <a:solidFill>
                  <a:prstClr val="black"/>
                </a:solidFill>
                <a:effectLst/>
                <a:uLnTx/>
                <a:uFillTx/>
                <a:latin typeface="Avenir Book" panose="02000503020000020003" pitchFamily="2" charset="0"/>
              </a:rPr>
              <a:t>assessment</a:t>
            </a:r>
            <a:r>
              <a:rPr kumimoji="0" lang="fr-FR" sz="1100" u="none" strike="noStrike" kern="1200" cap="none" spc="0" normalizeH="0" baseline="0" noProof="0" dirty="0">
                <a:ln>
                  <a:noFill/>
                </a:ln>
                <a:solidFill>
                  <a:prstClr val="black"/>
                </a:solidFill>
                <a:effectLst/>
                <a:uLnTx/>
                <a:uFillTx/>
                <a:latin typeface="Avenir Book" panose="02000503020000020003" pitchFamily="2" charset="0"/>
              </a:rPr>
              <a:t> and </a:t>
            </a:r>
            <a:r>
              <a:rPr kumimoji="0" lang="fr-FR" sz="1100" u="none" strike="noStrike" kern="1200" cap="none" spc="0" normalizeH="0" baseline="0" noProof="0" dirty="0" err="1">
                <a:ln>
                  <a:noFill/>
                </a:ln>
                <a:solidFill>
                  <a:prstClr val="black"/>
                </a:solidFill>
                <a:effectLst/>
                <a:uLnTx/>
                <a:uFillTx/>
                <a:latin typeface="Avenir Book" panose="02000503020000020003" pitchFamily="2" charset="0"/>
              </a:rPr>
              <a:t>ecosystem</a:t>
            </a:r>
            <a:r>
              <a:rPr kumimoji="0" lang="fr-FR" sz="1100" u="none" strike="noStrike" kern="1200" cap="none" spc="0" normalizeH="0" baseline="0" noProof="0" dirty="0">
                <a:ln>
                  <a:noFill/>
                </a:ln>
                <a:solidFill>
                  <a:prstClr val="black"/>
                </a:solidFill>
                <a:effectLst/>
                <a:uLnTx/>
                <a:uFillTx/>
                <a:latin typeface="Avenir Book" panose="02000503020000020003" pitchFamily="2" charset="0"/>
              </a:rPr>
              <a:t> services of agromining. In: van der </a:t>
            </a:r>
            <a:r>
              <a:rPr kumimoji="0" lang="fr-FR" sz="1100" u="none" strike="noStrike" kern="1200" cap="none" spc="0" normalizeH="0" baseline="0" noProof="0" dirty="0" err="1">
                <a:ln>
                  <a:noFill/>
                </a:ln>
                <a:solidFill>
                  <a:prstClr val="black"/>
                </a:solidFill>
                <a:effectLst/>
                <a:uLnTx/>
                <a:uFillTx/>
                <a:latin typeface="Avenir Book" panose="02000503020000020003" pitchFamily="2" charset="0"/>
              </a:rPr>
              <a:t>Ent</a:t>
            </a:r>
            <a:r>
              <a:rPr kumimoji="0" lang="fr-FR" sz="1100" u="none" strike="noStrike" kern="1200" cap="none" spc="0" normalizeH="0" baseline="0" noProof="0" dirty="0">
                <a:ln>
                  <a:noFill/>
                </a:ln>
                <a:solidFill>
                  <a:prstClr val="black"/>
                </a:solidFill>
                <a:effectLst/>
                <a:uLnTx/>
                <a:uFillTx/>
                <a:latin typeface="Avenir Book" panose="02000503020000020003" pitchFamily="2" charset="0"/>
              </a:rPr>
              <a:t> A., </a:t>
            </a:r>
            <a:r>
              <a:rPr kumimoji="0" lang="fr-FR" sz="1100" u="none" strike="noStrike" kern="1200" cap="none" spc="0" normalizeH="0" baseline="0" noProof="0" dirty="0" err="1">
                <a:ln>
                  <a:noFill/>
                </a:ln>
                <a:solidFill>
                  <a:prstClr val="black"/>
                </a:solidFill>
                <a:effectLst/>
                <a:uLnTx/>
                <a:uFillTx/>
                <a:latin typeface="Avenir Book" panose="02000503020000020003" pitchFamily="2" charset="0"/>
              </a:rPr>
              <a:t>Echevarria</a:t>
            </a:r>
            <a:r>
              <a:rPr kumimoji="0" lang="fr-FR" sz="1100" u="none" strike="noStrike" kern="1200" cap="none" spc="0" normalizeH="0" baseline="0" noProof="0" dirty="0">
                <a:ln>
                  <a:noFill/>
                </a:ln>
                <a:solidFill>
                  <a:prstClr val="black"/>
                </a:solidFill>
                <a:effectLst/>
                <a:uLnTx/>
                <a:uFillTx/>
                <a:latin typeface="Avenir Book" panose="02000503020000020003" pitchFamily="2" charset="0"/>
              </a:rPr>
              <a:t> G., Morel J.L., Baker A. Agromining: </a:t>
            </a:r>
            <a:r>
              <a:rPr kumimoji="0" lang="fr-FR" sz="1100" u="none" strike="noStrike" kern="1200" cap="none" spc="0" normalizeH="0" baseline="0" noProof="0" dirty="0" err="1">
                <a:ln>
                  <a:noFill/>
                </a:ln>
                <a:solidFill>
                  <a:prstClr val="black"/>
                </a:solidFill>
                <a:effectLst/>
                <a:uLnTx/>
                <a:uFillTx/>
                <a:latin typeface="Avenir Book" panose="02000503020000020003" pitchFamily="2" charset="0"/>
              </a:rPr>
              <a:t>farming</a:t>
            </a:r>
            <a:r>
              <a:rPr kumimoji="0" lang="fr-FR" sz="1100" u="none" strike="noStrike" kern="1200" cap="none" spc="0" normalizeH="0" baseline="0" noProof="0" dirty="0">
                <a:ln>
                  <a:noFill/>
                </a:ln>
                <a:solidFill>
                  <a:prstClr val="black"/>
                </a:solidFill>
                <a:effectLst/>
                <a:uLnTx/>
                <a:uFillTx/>
                <a:latin typeface="Avenir Book" panose="02000503020000020003" pitchFamily="2" charset="0"/>
              </a:rPr>
              <a:t> for </a:t>
            </a:r>
            <a:r>
              <a:rPr kumimoji="0" lang="fr-FR" sz="1100" u="none" strike="noStrike" kern="1200" cap="none" spc="0" normalizeH="0" baseline="0" noProof="0" dirty="0" err="1">
                <a:ln>
                  <a:noFill/>
                </a:ln>
                <a:solidFill>
                  <a:prstClr val="black"/>
                </a:solidFill>
                <a:effectLst/>
                <a:uLnTx/>
                <a:uFillTx/>
                <a:latin typeface="Avenir Book" panose="02000503020000020003" pitchFamily="2" charset="0"/>
              </a:rPr>
              <a:t>metals</a:t>
            </a:r>
            <a:r>
              <a:rPr kumimoji="0" lang="fr-FR" sz="1100" u="none" strike="noStrike" kern="1200" cap="none" spc="0" normalizeH="0" baseline="0" noProof="0" dirty="0">
                <a:ln>
                  <a:noFill/>
                </a:ln>
                <a:solidFill>
                  <a:prstClr val="black"/>
                </a:solidFill>
                <a:effectLst/>
                <a:uLnTx/>
                <a:uFillTx/>
                <a:latin typeface="Avenir Book" panose="02000503020000020003" pitchFamily="2" charset="0"/>
              </a:rPr>
              <a:t>. Springer, 2018, 53-73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u="none" strike="noStrike" kern="1200" cap="none" spc="0" normalizeH="0" baseline="0" noProof="0" dirty="0">
                <a:ln>
                  <a:noFill/>
                </a:ln>
                <a:solidFill>
                  <a:prstClr val="black"/>
                </a:solidFill>
                <a:effectLst/>
                <a:uLnTx/>
                <a:uFillTx/>
                <a:latin typeface="Avenir Book" panose="02000503020000020003" pitchFamily="2" charset="0"/>
              </a:rPr>
              <a:t>Pons et al. In: van der </a:t>
            </a:r>
            <a:r>
              <a:rPr kumimoji="0" lang="fr-FR" sz="1100" u="none" strike="noStrike" kern="1200" cap="none" spc="0" normalizeH="0" baseline="0" noProof="0" dirty="0" err="1">
                <a:ln>
                  <a:noFill/>
                </a:ln>
                <a:solidFill>
                  <a:prstClr val="black"/>
                </a:solidFill>
                <a:effectLst/>
                <a:uLnTx/>
                <a:uFillTx/>
                <a:latin typeface="Avenir Book" panose="02000503020000020003" pitchFamily="2" charset="0"/>
              </a:rPr>
              <a:t>Ent</a:t>
            </a:r>
            <a:r>
              <a:rPr kumimoji="0" lang="fr-FR" sz="1100" u="none" strike="noStrike" kern="1200" cap="none" spc="0" normalizeH="0" baseline="0" noProof="0" dirty="0">
                <a:ln>
                  <a:noFill/>
                </a:ln>
                <a:solidFill>
                  <a:prstClr val="black"/>
                </a:solidFill>
                <a:effectLst/>
                <a:uLnTx/>
                <a:uFillTx/>
                <a:latin typeface="Avenir Book" panose="02000503020000020003" pitchFamily="2" charset="0"/>
              </a:rPr>
              <a:t> A., </a:t>
            </a:r>
            <a:r>
              <a:rPr kumimoji="0" lang="fr-FR" sz="1100" u="none" strike="noStrike" kern="1200" cap="none" spc="0" normalizeH="0" baseline="0" noProof="0" dirty="0" err="1">
                <a:ln>
                  <a:noFill/>
                </a:ln>
                <a:solidFill>
                  <a:prstClr val="black"/>
                </a:solidFill>
                <a:effectLst/>
                <a:uLnTx/>
                <a:uFillTx/>
                <a:latin typeface="Avenir Book" panose="02000503020000020003" pitchFamily="2" charset="0"/>
              </a:rPr>
              <a:t>Echevarria</a:t>
            </a:r>
            <a:r>
              <a:rPr kumimoji="0" lang="fr-FR" sz="1100" u="none" strike="noStrike" kern="1200" cap="none" spc="0" normalizeH="0" baseline="0" noProof="0" dirty="0">
                <a:ln>
                  <a:noFill/>
                </a:ln>
                <a:solidFill>
                  <a:prstClr val="black"/>
                </a:solidFill>
                <a:effectLst/>
                <a:uLnTx/>
                <a:uFillTx/>
                <a:latin typeface="Avenir Book" panose="02000503020000020003" pitchFamily="2" charset="0"/>
              </a:rPr>
              <a:t> G., </a:t>
            </a:r>
            <a:r>
              <a:rPr kumimoji="0" lang="fr-FR" sz="1200" u="none" strike="noStrike" kern="1200" cap="none" spc="0" normalizeH="0" baseline="0" noProof="0" dirty="0">
                <a:ln>
                  <a:noFill/>
                </a:ln>
                <a:solidFill>
                  <a:prstClr val="black"/>
                </a:solidFill>
                <a:effectLst/>
                <a:uLnTx/>
                <a:uFillTx/>
                <a:latin typeface="Avenir Book" panose="02000503020000020003" pitchFamily="2" charset="0"/>
              </a:rPr>
              <a:t>Simonnot</a:t>
            </a:r>
            <a:r>
              <a:rPr kumimoji="0" lang="fr-FR" sz="1100" u="none" strike="noStrike" kern="1200" cap="none" spc="0" normalizeH="0" baseline="0" noProof="0" dirty="0">
                <a:ln>
                  <a:noFill/>
                </a:ln>
                <a:solidFill>
                  <a:prstClr val="black"/>
                </a:solidFill>
                <a:effectLst/>
                <a:uLnTx/>
                <a:uFillTx/>
                <a:latin typeface="Avenir Book" panose="02000503020000020003" pitchFamily="2" charset="0"/>
              </a:rPr>
              <a:t> M.O., Morel J.L., Baker A. Agromining: </a:t>
            </a:r>
            <a:r>
              <a:rPr kumimoji="0" lang="fr-FR" sz="1100" u="none" strike="noStrike" kern="1200" cap="none" spc="0" normalizeH="0" baseline="0" noProof="0" dirty="0" err="1">
                <a:ln>
                  <a:noFill/>
                </a:ln>
                <a:solidFill>
                  <a:prstClr val="black"/>
                </a:solidFill>
                <a:effectLst/>
                <a:uLnTx/>
                <a:uFillTx/>
                <a:latin typeface="Avenir Book" panose="02000503020000020003" pitchFamily="2" charset="0"/>
              </a:rPr>
              <a:t>farming</a:t>
            </a:r>
            <a:r>
              <a:rPr kumimoji="0" lang="fr-FR" sz="1100" u="none" strike="noStrike" kern="1200" cap="none" spc="0" normalizeH="0" baseline="0" noProof="0" dirty="0">
                <a:ln>
                  <a:noFill/>
                </a:ln>
                <a:solidFill>
                  <a:prstClr val="black"/>
                </a:solidFill>
                <a:effectLst/>
                <a:uLnTx/>
                <a:uFillTx/>
                <a:latin typeface="Avenir Book" panose="02000503020000020003" pitchFamily="2" charset="0"/>
              </a:rPr>
              <a:t> for </a:t>
            </a:r>
            <a:r>
              <a:rPr kumimoji="0" lang="fr-FR" sz="1100" u="none" strike="noStrike" kern="1200" cap="none" spc="0" normalizeH="0" baseline="0" noProof="0" dirty="0" err="1">
                <a:ln>
                  <a:noFill/>
                </a:ln>
                <a:solidFill>
                  <a:prstClr val="black"/>
                </a:solidFill>
                <a:effectLst/>
                <a:uLnTx/>
                <a:uFillTx/>
                <a:latin typeface="Avenir Book" panose="02000503020000020003" pitchFamily="2" charset="0"/>
              </a:rPr>
              <a:t>metals</a:t>
            </a:r>
            <a:r>
              <a:rPr kumimoji="0" lang="fr-FR" sz="1100" u="none" strike="noStrike" kern="1200" cap="none" spc="0" normalizeH="0" baseline="0" noProof="0" dirty="0">
                <a:ln>
                  <a:noFill/>
                </a:ln>
                <a:solidFill>
                  <a:prstClr val="black"/>
                </a:solidFill>
                <a:effectLst/>
                <a:uLnTx/>
                <a:uFillTx/>
                <a:latin typeface="Avenir Book" panose="02000503020000020003" pitchFamily="2" charset="0"/>
              </a:rPr>
              <a:t> 2</a:t>
            </a:r>
            <a:r>
              <a:rPr kumimoji="0" lang="fr-FR" sz="1100" u="none" strike="noStrike" kern="1200" cap="none" spc="0" normalizeH="0" baseline="30000" noProof="0" dirty="0">
                <a:ln>
                  <a:noFill/>
                </a:ln>
                <a:solidFill>
                  <a:prstClr val="black"/>
                </a:solidFill>
                <a:effectLst/>
                <a:uLnTx/>
                <a:uFillTx/>
                <a:latin typeface="Avenir Book" panose="02000503020000020003" pitchFamily="2" charset="0"/>
              </a:rPr>
              <a:t>nd</a:t>
            </a:r>
            <a:r>
              <a:rPr kumimoji="0" lang="fr-FR" sz="1100" u="none" strike="noStrike" kern="1200" cap="none" spc="0" normalizeH="0" baseline="0" noProof="0" dirty="0">
                <a:ln>
                  <a:noFill/>
                </a:ln>
                <a:solidFill>
                  <a:prstClr val="black"/>
                </a:solidFill>
                <a:effectLst/>
                <a:uLnTx/>
                <a:uFillTx/>
                <a:latin typeface="Avenir Book" panose="02000503020000020003" pitchFamily="2" charset="0"/>
              </a:rPr>
              <a:t> Ed. Springer, 2021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100" u="none" strike="noStrike" kern="1200" cap="none" spc="0" normalizeH="0" baseline="0" noProof="0" dirty="0">
              <a:ln>
                <a:noFill/>
              </a:ln>
              <a:solidFill>
                <a:prstClr val="black"/>
              </a:solidFill>
              <a:effectLst/>
              <a:uLnTx/>
              <a:uFillTx/>
              <a:latin typeface="Avenir Book" panose="02000503020000020003"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solidFill>
                  <a:prstClr val="black"/>
                </a:solidFill>
                <a:effectLst/>
                <a:uLnTx/>
                <a:uFillTx/>
                <a:latin typeface="Avenir Book" panose="02000503020000020003" pitchFamily="2" charset="0"/>
              </a:rPr>
              <a:t>Rodrigues et al. Life cycle assessment of agromining chain highlights role of erosion control and bioenergy, Journal of Cleaner Production 139 (2016) 770-778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solidFill>
                <a:prstClr val="black"/>
              </a:solidFill>
              <a:latin typeface="Avenir Book" panose="02000503020000020003"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solidFill>
                  <a:prstClr val="black"/>
                </a:solidFill>
                <a:effectLst/>
                <a:uLnTx/>
                <a:uFillTx/>
                <a:latin typeface="Avenir Book" panose="02000503020000020003" pitchFamily="2" charset="0"/>
              </a:rPr>
              <a:t>Demol et al. </a:t>
            </a:r>
            <a:r>
              <a:rPr lang="en-US" sz="1100" dirty="0">
                <a:solidFill>
                  <a:prstClr val="black"/>
                </a:solidFill>
                <a:latin typeface="Avenir Book" panose="02000503020000020003" pitchFamily="2" charset="0"/>
              </a:rPr>
              <a:t>article </a:t>
            </a:r>
            <a:r>
              <a:rPr lang="en-US" sz="1100" dirty="0" err="1">
                <a:solidFill>
                  <a:prstClr val="black"/>
                </a:solidFill>
                <a:latin typeface="Avenir Book" panose="02000503020000020003" pitchFamily="2" charset="0"/>
              </a:rPr>
              <a:t>soumis</a:t>
            </a:r>
            <a:r>
              <a:rPr lang="en-US" sz="1100" dirty="0">
                <a:solidFill>
                  <a:prstClr val="black"/>
                </a:solidFill>
                <a:latin typeface="Avenir Book" panose="02000503020000020003" pitchFamily="2" charset="0"/>
              </a:rPr>
              <a:t>, 2026</a:t>
            </a:r>
            <a:endParaRPr kumimoji="0" lang="fr-FR" sz="1100" u="none" strike="noStrike" kern="1200" cap="none" spc="0" normalizeH="0" baseline="0" noProof="0" dirty="0">
              <a:ln>
                <a:noFill/>
              </a:ln>
              <a:solidFill>
                <a:prstClr val="black"/>
              </a:solidFill>
              <a:effectLst/>
              <a:uLnTx/>
              <a:uFillTx/>
              <a:latin typeface="Avenir Book" panose="02000503020000020003"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100" u="none" strike="noStrike" kern="1200" cap="none" spc="0" normalizeH="0" baseline="0" noProof="0" dirty="0">
              <a:ln>
                <a:noFill/>
              </a:ln>
              <a:solidFill>
                <a:prstClr val="black"/>
              </a:solidFill>
              <a:effectLst/>
              <a:uLnTx/>
              <a:uFillTx/>
              <a:latin typeface="Avenir Book" panose="02000503020000020003" pitchFamily="2" charset="0"/>
            </a:endParaRPr>
          </a:p>
        </p:txBody>
      </p:sp>
      <p:sp>
        <p:nvSpPr>
          <p:cNvPr id="34" name="Rectangle 33">
            <a:extLst>
              <a:ext uri="{FF2B5EF4-FFF2-40B4-BE49-F238E27FC236}">
                <a16:creationId xmlns:a16="http://schemas.microsoft.com/office/drawing/2014/main" id="{A0D99A7A-A9A6-A975-7745-3EBA28F784AC}"/>
              </a:ext>
            </a:extLst>
          </p:cNvPr>
          <p:cNvSpPr/>
          <p:nvPr/>
        </p:nvSpPr>
        <p:spPr>
          <a:xfrm>
            <a:off x="7260704" y="741518"/>
            <a:ext cx="4823444" cy="3507891"/>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865895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5F5FD0-F02F-70C4-6DB2-6CED2305C57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3B7D47F-772B-6295-0A95-D8AD05714D60}"/>
              </a:ext>
            </a:extLst>
          </p:cNvPr>
          <p:cNvSpPr>
            <a:spLocks noGrp="1"/>
          </p:cNvSpPr>
          <p:nvPr>
            <p:ph type="title"/>
          </p:nvPr>
        </p:nvSpPr>
        <p:spPr>
          <a:xfrm>
            <a:off x="529362" y="443333"/>
            <a:ext cx="10515600" cy="674991"/>
          </a:xfrm>
        </p:spPr>
        <p:txBody>
          <a:bodyPr/>
          <a:lstStyle/>
          <a:p>
            <a:r>
              <a:rPr lang="fr-FR" dirty="0"/>
              <a:t>Développement de procédés </a:t>
            </a:r>
            <a:r>
              <a:rPr lang="fr-FR" dirty="0" err="1"/>
              <a:t>low</a:t>
            </a:r>
            <a:r>
              <a:rPr lang="fr-FR" dirty="0"/>
              <a:t>-tech</a:t>
            </a:r>
          </a:p>
        </p:txBody>
      </p:sp>
      <p:sp>
        <p:nvSpPr>
          <p:cNvPr id="3" name="Espace réservé du numéro de diapositive 2">
            <a:extLst>
              <a:ext uri="{FF2B5EF4-FFF2-40B4-BE49-F238E27FC236}">
                <a16:creationId xmlns:a16="http://schemas.microsoft.com/office/drawing/2014/main" id="{86B9802A-8856-FF15-55CB-5F81CBF2904C}"/>
              </a:ext>
            </a:extLst>
          </p:cNvPr>
          <p:cNvSpPr>
            <a:spLocks noGrp="1"/>
          </p:cNvSpPr>
          <p:nvPr>
            <p:ph type="sldNum" sz="quarter" idx="10"/>
          </p:nvPr>
        </p:nvSpPr>
        <p:spPr>
          <a:xfrm>
            <a:off x="11211437" y="6467229"/>
            <a:ext cx="802975" cy="295725"/>
          </a:xfrm>
        </p:spPr>
        <p:txBody>
          <a:bodyPr/>
          <a:lstStyle/>
          <a:p>
            <a:fld id="{141B9BFE-3C81-4D75-B42C-61ABDB6EFE08}" type="slidenum">
              <a:rPr lang="fr-FR" smtClean="0"/>
              <a:pPr/>
              <a:t>23</a:t>
            </a:fld>
            <a:endParaRPr lang="fr-FR" dirty="0"/>
          </a:p>
        </p:txBody>
      </p:sp>
      <p:sp>
        <p:nvSpPr>
          <p:cNvPr id="4" name="ZoneTexte 3">
            <a:extLst>
              <a:ext uri="{FF2B5EF4-FFF2-40B4-BE49-F238E27FC236}">
                <a16:creationId xmlns:a16="http://schemas.microsoft.com/office/drawing/2014/main" id="{4BB8831E-3A19-0990-32F3-4A2A11ED19C8}"/>
              </a:ext>
            </a:extLst>
          </p:cNvPr>
          <p:cNvSpPr txBox="1"/>
          <p:nvPr/>
        </p:nvSpPr>
        <p:spPr>
          <a:xfrm>
            <a:off x="851634" y="1672513"/>
            <a:ext cx="4128640" cy="338554"/>
          </a:xfrm>
          <a:prstGeom prst="rect">
            <a:avLst/>
          </a:prstGeom>
          <a:noFill/>
        </p:spPr>
        <p:txBody>
          <a:bodyPr wrap="square">
            <a:spAutoFit/>
          </a:bodyPr>
          <a:lstStyle/>
          <a:p>
            <a:pPr marL="285750" lvl="0" indent="-285750">
              <a:buFont typeface="Wingdings" panose="05000000000000000000" pitchFamily="2" charset="2"/>
              <a:buChar char="ü"/>
            </a:pPr>
            <a:r>
              <a:rPr lang="fr-FR" sz="1600" dirty="0">
                <a:solidFill>
                  <a:srgbClr val="F20354"/>
                </a:solidFill>
                <a:highlight>
                  <a:srgbClr val="FFFFFF"/>
                </a:highlight>
                <a:latin typeface="Avenir Heavy" panose="02000503020000020003" pitchFamily="2" charset="0"/>
                <a:cs typeface="Arial Narrow" panose="020B0604020202020204" pitchFamily="34" charset="0"/>
                <a:sym typeface="Wingdings" panose="05000000000000000000" pitchFamily="2" charset="2"/>
              </a:rPr>
              <a:t>Nickel : </a:t>
            </a:r>
            <a:r>
              <a:rPr lang="fr-FR" sz="1600" i="1" dirty="0" err="1">
                <a:solidFill>
                  <a:srgbClr val="F20354"/>
                </a:solidFill>
                <a:highlight>
                  <a:srgbClr val="FFFFFF"/>
                </a:highlight>
                <a:latin typeface="Avenir Heavy" panose="02000503020000020003" pitchFamily="2" charset="0"/>
                <a:cs typeface="Arial Narrow" panose="020B0604020202020204" pitchFamily="34" charset="0"/>
                <a:sym typeface="Wingdings" panose="05000000000000000000" pitchFamily="2" charset="2"/>
              </a:rPr>
              <a:t>hyperaccumulateurs</a:t>
            </a:r>
            <a:r>
              <a:rPr lang="fr-FR" sz="1600" i="1" dirty="0">
                <a:solidFill>
                  <a:srgbClr val="F20354"/>
                </a:solidFill>
                <a:highlight>
                  <a:srgbClr val="FFFFFF"/>
                </a:highlight>
                <a:latin typeface="Avenir Heavy" panose="02000503020000020003" pitchFamily="2" charset="0"/>
                <a:cs typeface="Arial Narrow" panose="020B0604020202020204" pitchFamily="34" charset="0"/>
                <a:sym typeface="Wingdings" panose="05000000000000000000" pitchFamily="2" charset="2"/>
              </a:rPr>
              <a:t> tropicaux</a:t>
            </a:r>
            <a:endParaRPr lang="fr-FR" sz="1100" i="1" kern="0" dirty="0">
              <a:solidFill>
                <a:srgbClr val="F20354"/>
              </a:solidFill>
              <a:latin typeface="CMU Serif" panose="02000603000000000000" pitchFamily="2" charset="0"/>
              <a:ea typeface="PMingLiU" panose="02020500000000000000" pitchFamily="18" charset="-120"/>
            </a:endParaRPr>
          </a:p>
        </p:txBody>
      </p:sp>
      <p:pic>
        <p:nvPicPr>
          <p:cNvPr id="5" name="Image 4">
            <a:extLst>
              <a:ext uri="{FF2B5EF4-FFF2-40B4-BE49-F238E27FC236}">
                <a16:creationId xmlns:a16="http://schemas.microsoft.com/office/drawing/2014/main" id="{C7AA1F72-B41A-ADD2-EC53-B656E053EA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31403" y="254466"/>
            <a:ext cx="1680034" cy="1231697"/>
          </a:xfrm>
          <a:prstGeom prst="rect">
            <a:avLst/>
          </a:prstGeom>
        </p:spPr>
      </p:pic>
      <p:pic>
        <p:nvPicPr>
          <p:cNvPr id="6" name="Image 5">
            <a:extLst>
              <a:ext uri="{FF2B5EF4-FFF2-40B4-BE49-F238E27FC236}">
                <a16:creationId xmlns:a16="http://schemas.microsoft.com/office/drawing/2014/main" id="{92CBEF3E-9A1E-83F5-E7D1-14FD84EAD6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362" y="2410062"/>
            <a:ext cx="3716286" cy="3694972"/>
          </a:xfrm>
          <a:prstGeom prst="rect">
            <a:avLst/>
          </a:prstGeom>
        </p:spPr>
      </p:pic>
      <p:graphicFrame>
        <p:nvGraphicFramePr>
          <p:cNvPr id="7" name="Tableau 6">
            <a:extLst>
              <a:ext uri="{FF2B5EF4-FFF2-40B4-BE49-F238E27FC236}">
                <a16:creationId xmlns:a16="http://schemas.microsoft.com/office/drawing/2014/main" id="{41367157-5E2A-469B-6D91-87DC7CAF7F9D}"/>
              </a:ext>
            </a:extLst>
          </p:cNvPr>
          <p:cNvGraphicFramePr>
            <a:graphicFrameLocks noGrp="1"/>
          </p:cNvGraphicFramePr>
          <p:nvPr>
            <p:extLst>
              <p:ext uri="{D42A27DB-BD31-4B8C-83A1-F6EECF244321}">
                <p14:modId xmlns:p14="http://schemas.microsoft.com/office/powerpoint/2010/main" val="4174825792"/>
              </p:ext>
            </p:extLst>
          </p:nvPr>
        </p:nvGraphicFramePr>
        <p:xfrm>
          <a:off x="4929174" y="2410062"/>
          <a:ext cx="5910916" cy="3340076"/>
        </p:xfrm>
        <a:graphic>
          <a:graphicData uri="http://schemas.openxmlformats.org/drawingml/2006/table">
            <a:tbl>
              <a:tblPr/>
              <a:tblGrid>
                <a:gridCol w="2180718">
                  <a:extLst>
                    <a:ext uri="{9D8B030D-6E8A-4147-A177-3AD203B41FA5}">
                      <a16:colId xmlns:a16="http://schemas.microsoft.com/office/drawing/2014/main" val="3407873699"/>
                    </a:ext>
                  </a:extLst>
                </a:gridCol>
                <a:gridCol w="1865099">
                  <a:extLst>
                    <a:ext uri="{9D8B030D-6E8A-4147-A177-3AD203B41FA5}">
                      <a16:colId xmlns:a16="http://schemas.microsoft.com/office/drawing/2014/main" val="944114385"/>
                    </a:ext>
                  </a:extLst>
                </a:gridCol>
                <a:gridCol w="1865099">
                  <a:extLst>
                    <a:ext uri="{9D8B030D-6E8A-4147-A177-3AD203B41FA5}">
                      <a16:colId xmlns:a16="http://schemas.microsoft.com/office/drawing/2014/main" val="2728495703"/>
                    </a:ext>
                  </a:extLst>
                </a:gridCol>
              </a:tblGrid>
              <a:tr h="417824">
                <a:tc>
                  <a:txBody>
                    <a:bodyPr/>
                    <a:lstStyle/>
                    <a:p>
                      <a:pPr algn="ctr" fontAlgn="ctr"/>
                      <a:r>
                        <a:rPr lang="en-BZ" sz="1800" b="1" i="0" u="none" strike="noStrike" noProof="0" dirty="0">
                          <a:solidFill>
                            <a:srgbClr val="000000"/>
                          </a:solidFill>
                          <a:effectLst/>
                          <a:latin typeface="Avenir Heavy" panose="02000503020000020003"/>
                        </a:rPr>
                        <a:t>Criteria</a:t>
                      </a:r>
                    </a:p>
                  </a:txBody>
                  <a:tcPr marL="7620" marR="7620" marT="7620" marB="0" anchor="ctr">
                    <a:lnL>
                      <a:noFill/>
                    </a:lnL>
                    <a:lnR w="38100" cap="flat" cmpd="sng" algn="ctr">
                      <a:solidFill>
                        <a:schemeClr val="tx1"/>
                      </a:solidFill>
                      <a:prstDash val="solid"/>
                      <a:round/>
                      <a:headEnd type="none" w="med" len="med"/>
                      <a:tailEnd type="none" w="med" len="med"/>
                    </a:lnR>
                    <a:lnT>
                      <a:noFill/>
                    </a:lnT>
                    <a:lnB w="38100" cap="flat" cmpd="sng" algn="ctr">
                      <a:solidFill>
                        <a:schemeClr val="tx1"/>
                      </a:solidFill>
                      <a:prstDash val="solid"/>
                      <a:round/>
                      <a:headEnd type="none" w="med" len="med"/>
                      <a:tailEnd type="none" w="med" len="med"/>
                    </a:lnB>
                  </a:tcPr>
                </a:tc>
                <a:tc>
                  <a:txBody>
                    <a:bodyPr/>
                    <a:lstStyle/>
                    <a:p>
                      <a:pPr algn="ctr" fontAlgn="ctr"/>
                      <a:r>
                        <a:rPr lang="en-BZ" sz="1800" b="1" i="0" u="none" strike="noStrike" noProof="0" dirty="0">
                          <a:solidFill>
                            <a:srgbClr val="000000"/>
                          </a:solidFill>
                          <a:effectLst/>
                          <a:latin typeface="Avenir Heavy" panose="02000503020000020003"/>
                        </a:rPr>
                        <a:t>Acid leaching</a:t>
                      </a:r>
                    </a:p>
                  </a:txBody>
                  <a:tcPr marL="7620" marR="7620" marT="762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a:noFill/>
                    </a:lnT>
                    <a:lnB w="38100" cap="flat" cmpd="sng" algn="ctr">
                      <a:solidFill>
                        <a:schemeClr val="tx1"/>
                      </a:solidFill>
                      <a:prstDash val="solid"/>
                      <a:round/>
                      <a:headEnd type="none" w="med" len="med"/>
                      <a:tailEnd type="none" w="med" len="med"/>
                    </a:lnB>
                  </a:tcPr>
                </a:tc>
                <a:tc>
                  <a:txBody>
                    <a:bodyPr/>
                    <a:lstStyle/>
                    <a:p>
                      <a:pPr algn="ctr" fontAlgn="ctr"/>
                      <a:r>
                        <a:rPr lang="en-AU" sz="1800" b="1" i="0" u="none" strike="noStrike" noProof="0">
                          <a:solidFill>
                            <a:srgbClr val="000000"/>
                          </a:solidFill>
                          <a:effectLst/>
                          <a:latin typeface="Avenir Heavy" panose="02000503020000020003"/>
                        </a:rPr>
                        <a:t>Aqueous</a:t>
                      </a:r>
                      <a:r>
                        <a:rPr lang="fr-FR" sz="1800" b="1" i="0" u="none" strike="noStrike">
                          <a:solidFill>
                            <a:srgbClr val="000000"/>
                          </a:solidFill>
                          <a:effectLst/>
                          <a:latin typeface="Avenir Heavy" panose="02000503020000020003"/>
                        </a:rPr>
                        <a:t> </a:t>
                      </a:r>
                      <a:r>
                        <a:rPr lang="en-AE" sz="1800" b="1" i="0" u="none" strike="noStrike" noProof="0">
                          <a:solidFill>
                            <a:srgbClr val="000000"/>
                          </a:solidFill>
                          <a:effectLst/>
                          <a:latin typeface="Avenir Heavy" panose="02000503020000020003"/>
                        </a:rPr>
                        <a:t>leaching</a:t>
                      </a:r>
                    </a:p>
                  </a:txBody>
                  <a:tcPr marL="7620" marR="7620" marT="7620" marB="0" anchor="ctr">
                    <a:lnL w="38100" cap="flat" cmpd="sng" algn="ctr">
                      <a:solidFill>
                        <a:schemeClr val="tx1"/>
                      </a:solidFill>
                      <a:prstDash val="solid"/>
                      <a:round/>
                      <a:headEnd type="none" w="med" len="med"/>
                      <a:tailEnd type="none" w="med" len="med"/>
                    </a:lnL>
                    <a:lnR>
                      <a:noFill/>
                    </a:lnR>
                    <a:lnT>
                      <a:noFill/>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24040381"/>
                  </a:ext>
                </a:extLst>
              </a:tr>
              <a:tr h="417824">
                <a:tc>
                  <a:txBody>
                    <a:bodyPr/>
                    <a:lstStyle/>
                    <a:p>
                      <a:pPr algn="ctr" fontAlgn="ctr"/>
                      <a:r>
                        <a:rPr lang="en-BZ" sz="1400" b="0" i="0" u="none" strike="noStrike" noProof="0" dirty="0">
                          <a:solidFill>
                            <a:srgbClr val="000000"/>
                          </a:solidFill>
                          <a:effectLst/>
                          <a:latin typeface="Avenir Heavy" panose="02000503020000020003"/>
                        </a:rPr>
                        <a:t>Reduction of resource consumption</a:t>
                      </a:r>
                    </a:p>
                  </a:txBody>
                  <a:tcPr marL="7620" marR="7620" marT="7620" marB="0" anchor="ctr">
                    <a:lnL>
                      <a:noFill/>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fr-FR" sz="1400" b="0" i="0" u="none" strike="noStrike" dirty="0">
                          <a:solidFill>
                            <a:srgbClr val="000000"/>
                          </a:solidFill>
                          <a:effectLst/>
                          <a:latin typeface="Avenir Heavy" panose="02000503020000020003"/>
                        </a:rPr>
                        <a:t>1</a:t>
                      </a:r>
                    </a:p>
                  </a:txBody>
                  <a:tcPr marL="7620" marR="7620" marT="762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FFBA00"/>
                    </a:solidFill>
                  </a:tcPr>
                </a:tc>
                <a:tc>
                  <a:txBody>
                    <a:bodyPr/>
                    <a:lstStyle/>
                    <a:p>
                      <a:pPr algn="ctr" fontAlgn="ctr"/>
                      <a:r>
                        <a:rPr lang="fr-FR" sz="1400" b="0" i="0" u="none" strike="noStrike" dirty="0">
                          <a:solidFill>
                            <a:srgbClr val="000000"/>
                          </a:solidFill>
                          <a:effectLst/>
                          <a:latin typeface="Avenir Heavy" panose="02000503020000020003"/>
                        </a:rPr>
                        <a:t>0</a:t>
                      </a:r>
                    </a:p>
                  </a:txBody>
                  <a:tcPr marL="7620" marR="7620" marT="7620" marB="0" anchor="ctr">
                    <a:lnL w="38100" cap="flat" cmpd="sng" algn="ctr">
                      <a:solidFill>
                        <a:schemeClr val="tx1"/>
                      </a:solidFill>
                      <a:prstDash val="solid"/>
                      <a:round/>
                      <a:headEnd type="none" w="med" len="med"/>
                      <a:tailEnd type="none" w="med" len="med"/>
                    </a:lnL>
                    <a:lnR>
                      <a:noFill/>
                    </a:lnR>
                    <a:lnT w="381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00B050"/>
                    </a:solidFill>
                  </a:tcPr>
                </a:tc>
                <a:extLst>
                  <a:ext uri="{0D108BD9-81ED-4DB2-BD59-A6C34878D82A}">
                    <a16:rowId xmlns:a16="http://schemas.microsoft.com/office/drawing/2014/main" val="4283681886"/>
                  </a:ext>
                </a:extLst>
              </a:tr>
              <a:tr h="417824">
                <a:tc>
                  <a:txBody>
                    <a:bodyPr/>
                    <a:lstStyle/>
                    <a:p>
                      <a:pPr algn="ctr" fontAlgn="ctr"/>
                      <a:r>
                        <a:rPr lang="en-BZ" sz="1400" b="0" i="0" u="none" strike="noStrike" noProof="0" dirty="0">
                          <a:solidFill>
                            <a:srgbClr val="000000"/>
                          </a:solidFill>
                          <a:effectLst/>
                          <a:latin typeface="Avenir Heavy" panose="02000503020000020003"/>
                        </a:rPr>
                        <a:t>Appropriation</a:t>
                      </a:r>
                    </a:p>
                  </a:txBody>
                  <a:tcPr marL="7620" marR="7620" marT="7620" marB="0" anchor="ctr">
                    <a:lnL>
                      <a:noFill/>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tcPr>
                </a:tc>
                <a:tc>
                  <a:txBody>
                    <a:bodyPr/>
                    <a:lstStyle/>
                    <a:p>
                      <a:pPr algn="ctr" fontAlgn="ctr"/>
                      <a:r>
                        <a:rPr lang="fr-FR" sz="1400" b="0" i="0" u="none" strike="noStrike" dirty="0">
                          <a:solidFill>
                            <a:srgbClr val="000000"/>
                          </a:solidFill>
                          <a:effectLst/>
                          <a:latin typeface="Avenir Heavy" panose="02000503020000020003"/>
                        </a:rPr>
                        <a:t>1.5</a:t>
                      </a:r>
                    </a:p>
                  </a:txBody>
                  <a:tcPr marL="7620" marR="7620" marT="762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5D00"/>
                    </a:solidFill>
                  </a:tcPr>
                </a:tc>
                <a:tc>
                  <a:txBody>
                    <a:bodyPr/>
                    <a:lstStyle/>
                    <a:p>
                      <a:pPr algn="ctr" fontAlgn="ctr"/>
                      <a:r>
                        <a:rPr lang="fr-FR" sz="1400" b="0" i="0" u="none" strike="noStrike">
                          <a:solidFill>
                            <a:srgbClr val="000000"/>
                          </a:solidFill>
                          <a:effectLst/>
                          <a:latin typeface="Avenir Heavy" panose="02000503020000020003"/>
                        </a:rPr>
                        <a:t>1</a:t>
                      </a:r>
                    </a:p>
                  </a:txBody>
                  <a:tcPr marL="7620" marR="7620" marT="7620" marB="0" anchor="ctr">
                    <a:lnL w="381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BA00"/>
                    </a:solidFill>
                  </a:tcPr>
                </a:tc>
                <a:extLst>
                  <a:ext uri="{0D108BD9-81ED-4DB2-BD59-A6C34878D82A}">
                    <a16:rowId xmlns:a16="http://schemas.microsoft.com/office/drawing/2014/main" val="1357195795"/>
                  </a:ext>
                </a:extLst>
              </a:tr>
              <a:tr h="417824">
                <a:tc>
                  <a:txBody>
                    <a:bodyPr/>
                    <a:lstStyle/>
                    <a:p>
                      <a:pPr algn="ctr" fontAlgn="ctr"/>
                      <a:r>
                        <a:rPr lang="en-BZ" sz="1400" b="0" i="0" u="none" strike="noStrike" noProof="0" dirty="0">
                          <a:solidFill>
                            <a:srgbClr val="000000"/>
                          </a:solidFill>
                          <a:effectLst/>
                          <a:latin typeface="Avenir Heavy" panose="02000503020000020003"/>
                        </a:rPr>
                        <a:t>External dependence</a:t>
                      </a:r>
                    </a:p>
                  </a:txBody>
                  <a:tcPr marL="7620" marR="7620" marT="7620" marB="0" anchor="ctr">
                    <a:lnL>
                      <a:noFill/>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fr-FR" sz="1400" b="0" i="0" u="none" strike="noStrike" dirty="0">
                          <a:solidFill>
                            <a:srgbClr val="000000"/>
                          </a:solidFill>
                          <a:effectLst/>
                          <a:latin typeface="Avenir Heavy" panose="02000503020000020003"/>
                        </a:rPr>
                        <a:t>2</a:t>
                      </a:r>
                    </a:p>
                  </a:txBody>
                  <a:tcPr marL="7620" marR="7620" marT="762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0000"/>
                    </a:solidFill>
                  </a:tcPr>
                </a:tc>
                <a:tc>
                  <a:txBody>
                    <a:bodyPr/>
                    <a:lstStyle/>
                    <a:p>
                      <a:pPr algn="ctr" fontAlgn="ctr"/>
                      <a:r>
                        <a:rPr lang="fr-FR" sz="1400" b="0" i="0" u="none" strike="noStrike">
                          <a:solidFill>
                            <a:srgbClr val="000000"/>
                          </a:solidFill>
                          <a:effectLst/>
                          <a:latin typeface="Avenir Heavy" panose="02000503020000020003"/>
                        </a:rPr>
                        <a:t>0</a:t>
                      </a:r>
                    </a:p>
                  </a:txBody>
                  <a:tcPr marL="7620" marR="7620" marT="7620" marB="0" anchor="ctr">
                    <a:lnL w="381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B050"/>
                    </a:solidFill>
                  </a:tcPr>
                </a:tc>
                <a:extLst>
                  <a:ext uri="{0D108BD9-81ED-4DB2-BD59-A6C34878D82A}">
                    <a16:rowId xmlns:a16="http://schemas.microsoft.com/office/drawing/2014/main" val="3249673371"/>
                  </a:ext>
                </a:extLst>
              </a:tr>
              <a:tr h="417824">
                <a:tc>
                  <a:txBody>
                    <a:bodyPr/>
                    <a:lstStyle/>
                    <a:p>
                      <a:pPr algn="ctr" fontAlgn="ctr"/>
                      <a:r>
                        <a:rPr lang="en-BZ" sz="1400" b="0" i="0" u="none" strike="noStrike" noProof="0">
                          <a:solidFill>
                            <a:srgbClr val="000000"/>
                          </a:solidFill>
                          <a:effectLst/>
                          <a:latin typeface="Avenir Heavy" panose="02000503020000020003"/>
                        </a:rPr>
                        <a:t>Back to basics</a:t>
                      </a:r>
                    </a:p>
                  </a:txBody>
                  <a:tcPr marL="7620" marR="7620" marT="7620" marB="0" anchor="ctr">
                    <a:lnL>
                      <a:noFill/>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fr-FR" sz="1400" b="0" i="0" u="none" strike="noStrike" dirty="0">
                          <a:solidFill>
                            <a:srgbClr val="000000"/>
                          </a:solidFill>
                          <a:effectLst/>
                          <a:latin typeface="Avenir Heavy" panose="02000503020000020003"/>
                        </a:rPr>
                        <a:t>0</a:t>
                      </a:r>
                    </a:p>
                  </a:txBody>
                  <a:tcPr marL="7620" marR="7620" marT="762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B050"/>
                    </a:solidFill>
                  </a:tcPr>
                </a:tc>
                <a:tc>
                  <a:txBody>
                    <a:bodyPr/>
                    <a:lstStyle/>
                    <a:p>
                      <a:pPr algn="ctr" fontAlgn="ctr"/>
                      <a:r>
                        <a:rPr lang="fr-FR" sz="1400" b="0" i="0" u="none" strike="noStrike" dirty="0">
                          <a:solidFill>
                            <a:srgbClr val="000000"/>
                          </a:solidFill>
                          <a:effectLst/>
                          <a:latin typeface="Avenir Heavy" panose="02000503020000020003"/>
                        </a:rPr>
                        <a:t>0</a:t>
                      </a:r>
                    </a:p>
                  </a:txBody>
                  <a:tcPr marL="7620" marR="7620" marT="7620" marB="0" anchor="ctr">
                    <a:lnL w="381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B050"/>
                    </a:solidFill>
                  </a:tcPr>
                </a:tc>
                <a:extLst>
                  <a:ext uri="{0D108BD9-81ED-4DB2-BD59-A6C34878D82A}">
                    <a16:rowId xmlns:a16="http://schemas.microsoft.com/office/drawing/2014/main" val="2239724203"/>
                  </a:ext>
                </a:extLst>
              </a:tr>
              <a:tr h="417824">
                <a:tc>
                  <a:txBody>
                    <a:bodyPr/>
                    <a:lstStyle/>
                    <a:p>
                      <a:pPr algn="ctr" fontAlgn="ctr"/>
                      <a:r>
                        <a:rPr lang="en-BZ" sz="1400" b="0" i="0" u="none" strike="noStrike" noProof="0">
                          <a:solidFill>
                            <a:srgbClr val="000000"/>
                          </a:solidFill>
                          <a:effectLst/>
                          <a:latin typeface="Avenir Heavy" panose="02000503020000020003"/>
                        </a:rPr>
                        <a:t>Mean</a:t>
                      </a:r>
                    </a:p>
                  </a:txBody>
                  <a:tcPr marL="7620" marR="7620" marT="7620" marB="0" anchor="ctr">
                    <a:lnL>
                      <a:noFill/>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fontAlgn="ctr"/>
                      <a:r>
                        <a:rPr lang="fr-FR" sz="1400" b="0" i="0" u="none" strike="noStrike" dirty="0">
                          <a:solidFill>
                            <a:srgbClr val="000000"/>
                          </a:solidFill>
                          <a:effectLst/>
                          <a:latin typeface="Avenir Heavy" panose="02000503020000020003"/>
                        </a:rPr>
                        <a:t>1.125</a:t>
                      </a:r>
                    </a:p>
                  </a:txBody>
                  <a:tcPr marL="7620" marR="7620" marT="762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A300"/>
                    </a:solidFill>
                  </a:tcPr>
                </a:tc>
                <a:tc>
                  <a:txBody>
                    <a:bodyPr/>
                    <a:lstStyle/>
                    <a:p>
                      <a:pPr algn="ctr" fontAlgn="ctr"/>
                      <a:r>
                        <a:rPr lang="fr-FR" sz="1400" b="0" i="0" u="none" strike="noStrike" dirty="0">
                          <a:solidFill>
                            <a:srgbClr val="000000"/>
                          </a:solidFill>
                          <a:effectLst/>
                          <a:latin typeface="Avenir Heavy" panose="02000503020000020003"/>
                        </a:rPr>
                        <a:t>0.25</a:t>
                      </a:r>
                    </a:p>
                  </a:txBody>
                  <a:tcPr marL="7620" marR="7620" marT="7620" marB="0" anchor="ctr">
                    <a:lnL w="381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6CF30"/>
                    </a:solidFill>
                  </a:tcPr>
                </a:tc>
                <a:extLst>
                  <a:ext uri="{0D108BD9-81ED-4DB2-BD59-A6C34878D82A}">
                    <a16:rowId xmlns:a16="http://schemas.microsoft.com/office/drawing/2014/main" val="1186298685"/>
                  </a:ext>
                </a:extLst>
              </a:tr>
              <a:tr h="504841">
                <a:tc>
                  <a:txBody>
                    <a:bodyPr/>
                    <a:lstStyle/>
                    <a:p>
                      <a:pPr algn="ctr" fontAlgn="ctr"/>
                      <a:r>
                        <a:rPr lang="en-BZ" sz="1800" b="1" i="0" u="none" strike="noStrike" noProof="0" dirty="0">
                          <a:solidFill>
                            <a:srgbClr val="000000"/>
                          </a:solidFill>
                          <a:effectLst/>
                          <a:latin typeface="Avenir Heavy" panose="02000503020000020003"/>
                        </a:rPr>
                        <a:t>Ni extraction rate </a:t>
                      </a:r>
                    </a:p>
                  </a:txBody>
                  <a:tcPr marL="7620" marR="7620" marT="7620" marB="0" anchor="ctr">
                    <a:lnL>
                      <a:noFill/>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fontAlgn="ctr"/>
                      <a:r>
                        <a:rPr lang="en-US" sz="1600" b="1" i="0" u="none" strike="noStrike" dirty="0">
                          <a:solidFill>
                            <a:srgbClr val="000000"/>
                          </a:solidFill>
                          <a:effectLst/>
                          <a:latin typeface="Avenir Heavy" panose="02000503020000020003"/>
                        </a:rPr>
                        <a:t>93 %</a:t>
                      </a:r>
                      <a:r>
                        <a:rPr lang="en-US" sz="1400" b="0" i="0" u="none" strike="noStrike" dirty="0">
                          <a:solidFill>
                            <a:srgbClr val="000000"/>
                          </a:solidFill>
                          <a:effectLst/>
                          <a:latin typeface="Avenir Heavy" panose="02000503020000020003"/>
                        </a:rPr>
                        <a:t> </a:t>
                      </a:r>
                    </a:p>
                    <a:p>
                      <a:pPr algn="ctr" fontAlgn="ctr"/>
                      <a:r>
                        <a:rPr lang="en-US" sz="1400" b="0" i="0" u="none" strike="noStrike" dirty="0">
                          <a:solidFill>
                            <a:srgbClr val="000000"/>
                          </a:solidFill>
                          <a:effectLst/>
                          <a:latin typeface="Avenir Heavy" panose="02000503020000020003"/>
                        </a:rPr>
                        <a:t>20 °C ; 0.0625 M H</a:t>
                      </a:r>
                      <a:r>
                        <a:rPr lang="en-US" sz="1400" b="0" i="0" u="none" strike="noStrike" baseline="-25000" dirty="0">
                          <a:solidFill>
                            <a:srgbClr val="000000"/>
                          </a:solidFill>
                          <a:effectLst/>
                          <a:latin typeface="Avenir Heavy" panose="02000503020000020003"/>
                        </a:rPr>
                        <a:t>2</a:t>
                      </a:r>
                      <a:r>
                        <a:rPr lang="en-US" sz="1400" b="0" i="0" u="none" strike="noStrike" dirty="0">
                          <a:solidFill>
                            <a:srgbClr val="000000"/>
                          </a:solidFill>
                          <a:effectLst/>
                          <a:latin typeface="Avenir Heavy" panose="02000503020000020003"/>
                        </a:rPr>
                        <a:t>SO</a:t>
                      </a:r>
                      <a:r>
                        <a:rPr lang="en-US" sz="1400" b="0" i="0" u="none" strike="noStrike" baseline="-25000" dirty="0">
                          <a:solidFill>
                            <a:srgbClr val="000000"/>
                          </a:solidFill>
                          <a:effectLst/>
                          <a:latin typeface="Avenir Heavy" panose="02000503020000020003"/>
                        </a:rPr>
                        <a:t>4</a:t>
                      </a:r>
                    </a:p>
                  </a:txBody>
                  <a:tcPr marL="7620" marR="7620" marT="762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fontAlgn="ctr"/>
                      <a:r>
                        <a:rPr lang="fr-FR" sz="1600" b="1" i="0" u="none" strike="noStrike" dirty="0">
                          <a:solidFill>
                            <a:srgbClr val="000000"/>
                          </a:solidFill>
                          <a:effectLst/>
                          <a:latin typeface="Avenir Heavy" panose="02000503020000020003"/>
                        </a:rPr>
                        <a:t>62 %</a:t>
                      </a:r>
                    </a:p>
                    <a:p>
                      <a:pPr algn="ctr" fontAlgn="ctr"/>
                      <a:r>
                        <a:rPr lang="fr-FR" sz="1400" b="0" i="0" u="none" strike="noStrike" dirty="0">
                          <a:solidFill>
                            <a:srgbClr val="000000"/>
                          </a:solidFill>
                          <a:effectLst/>
                          <a:latin typeface="Avenir Heavy" panose="02000503020000020003"/>
                        </a:rPr>
                        <a:t> 80 °C </a:t>
                      </a:r>
                    </a:p>
                  </a:txBody>
                  <a:tcPr marL="7620" marR="7620" marT="7620" marB="0" anchor="ctr">
                    <a:lnL w="38100" cap="flat" cmpd="sng" algn="ctr">
                      <a:solidFill>
                        <a:schemeClr val="tx1"/>
                      </a:solidFill>
                      <a:prstDash val="solid"/>
                      <a:round/>
                      <a:headEnd type="none" w="med" len="med"/>
                      <a:tailEnd type="none" w="med" len="med"/>
                    </a:lnL>
                    <a:lnR>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66419120"/>
                  </a:ext>
                </a:extLst>
              </a:tr>
            </a:tbl>
          </a:graphicData>
        </a:graphic>
      </p:graphicFrame>
      <p:sp>
        <p:nvSpPr>
          <p:cNvPr id="11" name="Rectangle 10">
            <a:extLst>
              <a:ext uri="{FF2B5EF4-FFF2-40B4-BE49-F238E27FC236}">
                <a16:creationId xmlns:a16="http://schemas.microsoft.com/office/drawing/2014/main" id="{0DAE2590-A558-EF6E-C41B-F1184653B670}"/>
              </a:ext>
            </a:extLst>
          </p:cNvPr>
          <p:cNvSpPr/>
          <p:nvPr/>
        </p:nvSpPr>
        <p:spPr>
          <a:xfrm>
            <a:off x="4929174" y="5995244"/>
            <a:ext cx="6096000" cy="523220"/>
          </a:xfrm>
          <a:prstGeom prst="rect">
            <a:avLst/>
          </a:prstGeom>
        </p:spPr>
        <p:txBody>
          <a:bodyPr>
            <a:spAutoFit/>
          </a:bodyPr>
          <a:lstStyle/>
          <a:p>
            <a:pPr algn="ctr"/>
            <a:r>
              <a:rPr lang="en-029" sz="1400" dirty="0" err="1">
                <a:solidFill>
                  <a:srgbClr val="1C2B42"/>
                </a:solidFill>
                <a:latin typeface="Avenir Heavy" panose="02000503020000020003"/>
              </a:rPr>
              <a:t>Approche</a:t>
            </a:r>
            <a:r>
              <a:rPr lang="en-029" sz="1400" dirty="0">
                <a:solidFill>
                  <a:srgbClr val="1C2B42"/>
                </a:solidFill>
                <a:latin typeface="Avenir Heavy" panose="02000503020000020003"/>
              </a:rPr>
              <a:t> </a:t>
            </a:r>
            <a:r>
              <a:rPr lang="en-029" sz="1400" dirty="0" err="1">
                <a:solidFill>
                  <a:srgbClr val="1C2B42"/>
                </a:solidFill>
                <a:latin typeface="Avenir Heavy" panose="02000503020000020003"/>
              </a:rPr>
              <a:t>développée</a:t>
            </a:r>
            <a:r>
              <a:rPr lang="en-029" sz="1400" dirty="0">
                <a:solidFill>
                  <a:srgbClr val="1C2B42"/>
                </a:solidFill>
                <a:latin typeface="Avenir Heavy" panose="02000503020000020003"/>
              </a:rPr>
              <a:t> par </a:t>
            </a:r>
          </a:p>
          <a:p>
            <a:pPr algn="ctr"/>
            <a:r>
              <a:rPr lang="en-029" sz="1400" dirty="0">
                <a:solidFill>
                  <a:srgbClr val="1C2B42"/>
                </a:solidFill>
                <a:latin typeface="Avenir Heavy" panose="02000503020000020003"/>
              </a:rPr>
              <a:t> </a:t>
            </a:r>
            <a:r>
              <a:rPr lang="en-029" sz="1400" dirty="0" err="1">
                <a:solidFill>
                  <a:srgbClr val="1C2B42"/>
                </a:solidFill>
                <a:latin typeface="Avenir Heavy" panose="02000503020000020003"/>
              </a:rPr>
              <a:t>Barrau</a:t>
            </a:r>
            <a:r>
              <a:rPr lang="en-029" sz="1400" dirty="0">
                <a:solidFill>
                  <a:srgbClr val="1C2B42"/>
                </a:solidFill>
                <a:latin typeface="Avenir Heavy" panose="02000503020000020003"/>
              </a:rPr>
              <a:t> et al. (2025</a:t>
            </a:r>
            <a:r>
              <a:rPr lang="en-029" sz="1400" i="1" dirty="0">
                <a:solidFill>
                  <a:srgbClr val="1C2B42"/>
                </a:solidFill>
                <a:latin typeface="Avenir Heavy" panose="02000503020000020003"/>
              </a:rPr>
              <a:t>) Recycling</a:t>
            </a:r>
          </a:p>
        </p:txBody>
      </p:sp>
      <p:sp>
        <p:nvSpPr>
          <p:cNvPr id="12" name="ZoneTexte 11">
            <a:extLst>
              <a:ext uri="{FF2B5EF4-FFF2-40B4-BE49-F238E27FC236}">
                <a16:creationId xmlns:a16="http://schemas.microsoft.com/office/drawing/2014/main" id="{257F7CAB-2881-369F-4D9A-97C574F9A875}"/>
              </a:ext>
            </a:extLst>
          </p:cNvPr>
          <p:cNvSpPr txBox="1"/>
          <p:nvPr/>
        </p:nvSpPr>
        <p:spPr>
          <a:xfrm>
            <a:off x="9284677" y="6591719"/>
            <a:ext cx="1677062" cy="276999"/>
          </a:xfrm>
          <a:prstGeom prst="rect">
            <a:avLst/>
          </a:prstGeom>
          <a:noFill/>
        </p:spPr>
        <p:txBody>
          <a:bodyPr wrap="none" rtlCol="0">
            <a:spAutoFit/>
          </a:bodyPr>
          <a:lstStyle/>
          <a:p>
            <a:pPr algn="l"/>
            <a:r>
              <a:rPr lang="fr-FR" sz="1200" b="0" i="0" u="none" strike="noStrike" dirty="0">
                <a:solidFill>
                  <a:srgbClr val="000000"/>
                </a:solidFill>
                <a:effectLst/>
                <a:highlight>
                  <a:srgbClr val="FFFFFF"/>
                </a:highlight>
                <a:latin typeface="Avenir" panose="02000503020000020003" pitchFamily="2" charset="0"/>
              </a:rPr>
              <a:t>Thèse de C. </a:t>
            </a:r>
            <a:r>
              <a:rPr lang="fr-FR" sz="1200" b="0" i="0" u="none" strike="noStrike" dirty="0" err="1">
                <a:solidFill>
                  <a:srgbClr val="000000"/>
                </a:solidFill>
                <a:effectLst/>
                <a:highlight>
                  <a:srgbClr val="FFFFFF"/>
                </a:highlight>
                <a:latin typeface="Avenir" panose="02000503020000020003" pitchFamily="2" charset="0"/>
              </a:rPr>
              <a:t>Pinchaux</a:t>
            </a:r>
            <a:endParaRPr lang="fr-FR" sz="1200" b="0" i="0" u="none" strike="noStrike" dirty="0">
              <a:solidFill>
                <a:srgbClr val="000000"/>
              </a:solidFill>
              <a:effectLst/>
              <a:highlight>
                <a:srgbClr val="FFFFFF"/>
              </a:highlight>
              <a:latin typeface="Avenir" panose="02000503020000020003" pitchFamily="2" charset="0"/>
            </a:endParaRPr>
          </a:p>
        </p:txBody>
      </p:sp>
    </p:spTree>
    <p:extLst>
      <p:ext uri="{BB962C8B-B14F-4D97-AF65-F5344CB8AC3E}">
        <p14:creationId xmlns:p14="http://schemas.microsoft.com/office/powerpoint/2010/main" val="30041479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963508-5CE2-C934-7C9D-18573C622566}"/>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66CC11A-94D7-5038-AD62-F0748AD4E5D2}"/>
              </a:ext>
            </a:extLst>
          </p:cNvPr>
          <p:cNvSpPr>
            <a:spLocks noGrp="1"/>
          </p:cNvSpPr>
          <p:nvPr>
            <p:ph type="body" sz="quarter" idx="10"/>
          </p:nvPr>
        </p:nvSpPr>
        <p:spPr>
          <a:xfrm>
            <a:off x="1023573" y="2627810"/>
            <a:ext cx="10785367" cy="891316"/>
          </a:xfrm>
        </p:spPr>
        <p:txBody>
          <a:bodyPr/>
          <a:lstStyle/>
          <a:p>
            <a:r>
              <a:rPr lang="fr-FR" dirty="0"/>
              <a:t>Conclusions et perspectives</a:t>
            </a:r>
          </a:p>
        </p:txBody>
      </p:sp>
    </p:spTree>
    <p:extLst>
      <p:ext uri="{BB962C8B-B14F-4D97-AF65-F5344CB8AC3E}">
        <p14:creationId xmlns:p14="http://schemas.microsoft.com/office/powerpoint/2010/main" val="11675548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97D18-8A67-5DC9-AD66-88A20B27088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1EB84A5-0455-8B6E-E53B-9A831C32C397}"/>
              </a:ext>
            </a:extLst>
          </p:cNvPr>
          <p:cNvSpPr>
            <a:spLocks noGrp="1"/>
          </p:cNvSpPr>
          <p:nvPr>
            <p:ph type="title"/>
          </p:nvPr>
        </p:nvSpPr>
        <p:spPr>
          <a:xfrm>
            <a:off x="554624" y="519169"/>
            <a:ext cx="4916206" cy="674988"/>
          </a:xfrm>
        </p:spPr>
        <p:txBody>
          <a:bodyPr>
            <a:normAutofit/>
          </a:bodyPr>
          <a:lstStyle/>
          <a:p>
            <a:r>
              <a:rPr lang="fr-FR" dirty="0"/>
              <a:t>Conclusions</a:t>
            </a:r>
          </a:p>
        </p:txBody>
      </p:sp>
      <p:sp>
        <p:nvSpPr>
          <p:cNvPr id="3" name="Espace réservé du numéro de diapositive 2">
            <a:extLst>
              <a:ext uri="{FF2B5EF4-FFF2-40B4-BE49-F238E27FC236}">
                <a16:creationId xmlns:a16="http://schemas.microsoft.com/office/drawing/2014/main" id="{A8E71BA4-2FF0-486B-04D5-4146418F5FD5}"/>
              </a:ext>
            </a:extLst>
          </p:cNvPr>
          <p:cNvSpPr>
            <a:spLocks noGrp="1"/>
          </p:cNvSpPr>
          <p:nvPr>
            <p:ph type="sldNum" sz="quarter" idx="10"/>
          </p:nvPr>
        </p:nvSpPr>
        <p:spPr/>
        <p:txBody>
          <a:bodyPr/>
          <a:lstStyle/>
          <a:p>
            <a:fld id="{141B9BFE-3C81-4D75-B42C-61ABDB6EFE08}" type="slidenum">
              <a:rPr lang="fr-FR" smtClean="0"/>
              <a:pPr/>
              <a:t>25</a:t>
            </a:fld>
            <a:endParaRPr lang="fr-FR" dirty="0"/>
          </a:p>
        </p:txBody>
      </p:sp>
      <p:sp>
        <p:nvSpPr>
          <p:cNvPr id="7" name="ZoneTexte 6">
            <a:extLst>
              <a:ext uri="{FF2B5EF4-FFF2-40B4-BE49-F238E27FC236}">
                <a16:creationId xmlns:a16="http://schemas.microsoft.com/office/drawing/2014/main" id="{4D8C6771-3C73-4176-F91E-74F880C9BBD5}"/>
              </a:ext>
            </a:extLst>
          </p:cNvPr>
          <p:cNvSpPr txBox="1"/>
          <p:nvPr/>
        </p:nvSpPr>
        <p:spPr>
          <a:xfrm>
            <a:off x="386463" y="1194157"/>
            <a:ext cx="11599591" cy="5632311"/>
          </a:xfrm>
          <a:prstGeom prst="rect">
            <a:avLst/>
          </a:prstGeom>
          <a:solidFill>
            <a:schemeClr val="accent6">
              <a:lumMod val="20000"/>
              <a:lumOff val="80000"/>
            </a:schemeClr>
          </a:solidFill>
        </p:spPr>
        <p:txBody>
          <a:bodyPr wrap="square">
            <a:spAutoFit/>
          </a:bodyPr>
          <a:lstStyle/>
          <a:p>
            <a:pPr>
              <a:buClr>
                <a:srgbClr val="F20354"/>
              </a:buClr>
            </a:pPr>
            <a:endParaRPr lang="fr-FR" b="1" dirty="0">
              <a:solidFill>
                <a:schemeClr val="tx2"/>
              </a:solidFill>
              <a:sym typeface="Wingdings" panose="05000000000000000000" pitchFamily="2" charset="2"/>
            </a:endParaRPr>
          </a:p>
          <a:p>
            <a:pPr>
              <a:buClr>
                <a:srgbClr val="F20354"/>
              </a:buClr>
            </a:pPr>
            <a:r>
              <a:rPr lang="fr-FR" b="1" dirty="0">
                <a:solidFill>
                  <a:schemeClr val="tx2"/>
                </a:solidFill>
                <a:sym typeface="Wingdings" panose="05000000000000000000" pitchFamily="2" charset="2"/>
              </a:rPr>
              <a:t>L’utilisation de plantes pour la dépollution des sols et pour la production de métaux est démontrée</a:t>
            </a:r>
            <a:r>
              <a:rPr lang="fr-FR" dirty="0">
                <a:sym typeface="Wingdings" panose="05000000000000000000" pitchFamily="2" charset="2"/>
              </a:rPr>
              <a:t>.</a:t>
            </a:r>
            <a:endParaRPr lang="fr-FR" b="1" kern="0" dirty="0">
              <a:solidFill>
                <a:schemeClr val="tx2"/>
              </a:solidFill>
              <a:highlight>
                <a:srgbClr val="FFFFFF"/>
              </a:highlight>
              <a:ea typeface="PMingLiU" panose="02020500000000000000" pitchFamily="18" charset="-120"/>
              <a:cs typeface="Arial Narrow" panose="020B0604020202020204" pitchFamily="34" charset="0"/>
              <a:sym typeface="Wingdings" panose="05000000000000000000" pitchFamily="2" charset="2"/>
            </a:endParaRPr>
          </a:p>
          <a:p>
            <a:pPr>
              <a:buClr>
                <a:srgbClr val="F20354"/>
              </a:buClr>
            </a:pPr>
            <a:endParaRPr lang="fr-FR" b="1" kern="0" dirty="0">
              <a:solidFill>
                <a:schemeClr val="tx2"/>
              </a:solidFill>
              <a:highlight>
                <a:srgbClr val="FFFFFF"/>
              </a:highlight>
              <a:ea typeface="PMingLiU" panose="02020500000000000000" pitchFamily="18" charset="-120"/>
              <a:cs typeface="Arial Narrow" panose="020B0604020202020204" pitchFamily="34" charset="0"/>
              <a:sym typeface="Wingdings" panose="05000000000000000000" pitchFamily="2" charset="2"/>
            </a:endParaRPr>
          </a:p>
          <a:p>
            <a:pPr algn="just"/>
            <a:r>
              <a:rPr lang="fr-FR" dirty="0">
                <a:solidFill>
                  <a:schemeClr val="tx2"/>
                </a:solidFill>
                <a:sym typeface="Wingdings" panose="05000000000000000000" pitchFamily="2" charset="2"/>
              </a:rPr>
              <a:t>L’agromine </a:t>
            </a:r>
            <a:r>
              <a:rPr lang="fr-FR" dirty="0">
                <a:solidFill>
                  <a:schemeClr val="tx2"/>
                </a:solidFill>
                <a:sym typeface="Wingdings 3" panose="05040102010807070707" pitchFamily="18" charset="2"/>
              </a:rPr>
              <a:t>est conçue selon les principes du </a:t>
            </a:r>
            <a:r>
              <a:rPr lang="fr-FR" b="1" dirty="0">
                <a:solidFill>
                  <a:schemeClr val="tx2"/>
                </a:solidFill>
                <a:sym typeface="Wingdings 3" panose="05040102010807070707" pitchFamily="18" charset="2"/>
              </a:rPr>
              <a:t>développement durable :</a:t>
            </a:r>
          </a:p>
          <a:p>
            <a:pPr marL="742950" lvl="1" indent="-285750" algn="just">
              <a:buFont typeface="Courier New" panose="02070309020205020404" pitchFamily="49" charset="0"/>
              <a:buChar char="o"/>
            </a:pPr>
            <a:r>
              <a:rPr lang="fr-FR" b="1" dirty="0">
                <a:solidFill>
                  <a:schemeClr val="tx2"/>
                </a:solidFill>
                <a:sym typeface="Wingdings 3" panose="05040102010807070707" pitchFamily="18" charset="2"/>
              </a:rPr>
              <a:t>agroécologie, procédés propres</a:t>
            </a:r>
          </a:p>
          <a:p>
            <a:pPr marL="742950" lvl="1" indent="-285750" algn="just">
              <a:buFont typeface="Courier New" panose="02070309020205020404" pitchFamily="49" charset="0"/>
              <a:buChar char="o"/>
            </a:pPr>
            <a:r>
              <a:rPr lang="fr-FR" b="1" dirty="0">
                <a:solidFill>
                  <a:schemeClr val="tx2"/>
                </a:solidFill>
                <a:sym typeface="Wingdings 3" panose="05040102010807070707" pitchFamily="18" charset="2"/>
              </a:rPr>
              <a:t>l’analyse de cycle de vie </a:t>
            </a:r>
            <a:r>
              <a:rPr lang="fr-FR" dirty="0">
                <a:solidFill>
                  <a:schemeClr val="tx2"/>
                </a:solidFill>
                <a:sym typeface="Wingdings 3" panose="05040102010807070707" pitchFamily="18" charset="2"/>
              </a:rPr>
              <a:t>montre </a:t>
            </a:r>
            <a:r>
              <a:rPr lang="fr-FR" b="1" dirty="0">
                <a:solidFill>
                  <a:schemeClr val="tx2"/>
                </a:solidFill>
                <a:sym typeface="Wingdings 3" panose="05040102010807070707" pitchFamily="18" charset="2"/>
              </a:rPr>
              <a:t>l’intérêt environnemental </a:t>
            </a:r>
            <a:r>
              <a:rPr lang="fr-FR" dirty="0">
                <a:solidFill>
                  <a:schemeClr val="tx2"/>
                </a:solidFill>
                <a:sym typeface="Wingdings 3" panose="05040102010807070707" pitchFamily="18" charset="2"/>
              </a:rPr>
              <a:t>de la filière.</a:t>
            </a:r>
          </a:p>
          <a:p>
            <a:pPr marL="742950" lvl="1" indent="-285750" algn="just">
              <a:buFont typeface="Courier New" panose="02070309020205020404" pitchFamily="49" charset="0"/>
              <a:buChar char="o"/>
            </a:pPr>
            <a:r>
              <a:rPr lang="fr-FR" dirty="0">
                <a:solidFill>
                  <a:schemeClr val="tx2"/>
                </a:solidFill>
                <a:sym typeface="Wingdings 3" panose="05040102010807070707" pitchFamily="18" charset="2"/>
              </a:rPr>
              <a:t>elle répond aux attentes en matière </a:t>
            </a:r>
            <a:r>
              <a:rPr lang="fr-FR" b="1" dirty="0">
                <a:solidFill>
                  <a:schemeClr val="tx2"/>
                </a:solidFill>
                <a:sym typeface="Wingdings 3" panose="05040102010807070707" pitchFamily="18" charset="2"/>
              </a:rPr>
              <a:t>d’économie circulaire.</a:t>
            </a:r>
          </a:p>
          <a:p>
            <a:pPr lvl="0">
              <a:buClr>
                <a:srgbClr val="F20354"/>
              </a:buClr>
            </a:pPr>
            <a:endParaRPr lang="fr-FR" dirty="0">
              <a:solidFill>
                <a:schemeClr val="tx2"/>
              </a:solidFill>
              <a:sym typeface="Wingdings" panose="05000000000000000000" pitchFamily="2" charset="2"/>
            </a:endParaRPr>
          </a:p>
          <a:p>
            <a:pPr algn="just"/>
            <a:r>
              <a:rPr lang="fr-FR" dirty="0">
                <a:solidFill>
                  <a:schemeClr val="tx2"/>
                </a:solidFill>
                <a:sym typeface="Wingdings 3" panose="05040102010807070707" pitchFamily="18" charset="2"/>
              </a:rPr>
              <a:t>L’agromine est un mode de </a:t>
            </a:r>
            <a:r>
              <a:rPr lang="fr-FR" b="1" dirty="0">
                <a:solidFill>
                  <a:schemeClr val="tx2"/>
                </a:solidFill>
                <a:sym typeface="Wingdings 3" panose="05040102010807070707" pitchFamily="18" charset="2"/>
              </a:rPr>
              <a:t>valorisation de ressources secondaires </a:t>
            </a:r>
            <a:r>
              <a:rPr lang="fr-FR" dirty="0">
                <a:solidFill>
                  <a:schemeClr val="tx2"/>
                </a:solidFill>
                <a:sym typeface="Wingdings 3" panose="05040102010807070707" pitchFamily="18" charset="2"/>
              </a:rPr>
              <a:t>contenant des métaux  :</a:t>
            </a:r>
          </a:p>
          <a:p>
            <a:pPr marL="811213" indent="-354013" algn="just">
              <a:buFont typeface="Courier New" panose="02070309020205020404" pitchFamily="49" charset="0"/>
              <a:buChar char="o"/>
            </a:pPr>
            <a:r>
              <a:rPr lang="fr-FR" dirty="0">
                <a:solidFill>
                  <a:schemeClr val="tx2"/>
                </a:solidFill>
                <a:sym typeface="Wingdings 3" panose="05040102010807070707" pitchFamily="18" charset="2"/>
              </a:rPr>
              <a:t>Elle peut répondre aux enjeux environnementaux globaux, contribuer à </a:t>
            </a:r>
            <a:r>
              <a:rPr lang="fr-FR" b="1" dirty="0">
                <a:solidFill>
                  <a:schemeClr val="tx2"/>
                </a:solidFill>
                <a:sym typeface="Wingdings 3" panose="05040102010807070707" pitchFamily="18" charset="2"/>
              </a:rPr>
              <a:t>redonner de la valeur à des territoires à </a:t>
            </a:r>
            <a:r>
              <a:rPr lang="fr-FR" b="1" dirty="0">
                <a:solidFill>
                  <a:schemeClr val="tx2"/>
                </a:solidFill>
              </a:rPr>
              <a:t>fortes contraintes ou dégradés.</a:t>
            </a:r>
          </a:p>
          <a:p>
            <a:pPr marL="800100" lvl="1" indent="-342900" algn="just">
              <a:buFont typeface="Courier New" panose="02070309020205020404" pitchFamily="49" charset="0"/>
              <a:buChar char="o"/>
            </a:pPr>
            <a:r>
              <a:rPr lang="fr-FR" dirty="0">
                <a:solidFill>
                  <a:schemeClr val="tx2"/>
                </a:solidFill>
              </a:rPr>
              <a:t>Elle offre une </a:t>
            </a:r>
            <a:r>
              <a:rPr lang="fr-FR" b="1" dirty="0">
                <a:solidFill>
                  <a:schemeClr val="tx2"/>
                </a:solidFill>
              </a:rPr>
              <a:t>valorisation </a:t>
            </a:r>
            <a:r>
              <a:rPr lang="fr-FR" dirty="0">
                <a:solidFill>
                  <a:schemeClr val="tx2"/>
                </a:solidFill>
              </a:rPr>
              <a:t>économique, environnementale, paysagère, sociale.</a:t>
            </a:r>
          </a:p>
          <a:p>
            <a:pPr lvl="0">
              <a:buClr>
                <a:srgbClr val="F20354"/>
              </a:buClr>
            </a:pPr>
            <a:endParaRPr lang="fr-FR" dirty="0">
              <a:solidFill>
                <a:schemeClr val="tx2"/>
              </a:solidFill>
              <a:sym typeface="Wingdings" panose="05000000000000000000" pitchFamily="2" charset="2"/>
            </a:endParaRPr>
          </a:p>
          <a:p>
            <a:pPr lvl="0">
              <a:buClr>
                <a:srgbClr val="F20354"/>
              </a:buClr>
            </a:pPr>
            <a:r>
              <a:rPr lang="fr-FR" dirty="0">
                <a:solidFill>
                  <a:schemeClr val="tx2"/>
                </a:solidFill>
                <a:sym typeface="Wingdings" panose="05000000000000000000" pitchFamily="2" charset="2"/>
              </a:rPr>
              <a:t>Le développement de nouveaux </a:t>
            </a:r>
            <a:r>
              <a:rPr lang="fr-FR" b="1" dirty="0">
                <a:solidFill>
                  <a:schemeClr val="tx2"/>
                </a:solidFill>
                <a:sym typeface="Wingdings" panose="05000000000000000000" pitchFamily="2" charset="2"/>
              </a:rPr>
              <a:t>procédés</a:t>
            </a:r>
            <a:r>
              <a:rPr lang="fr-FR" dirty="0">
                <a:solidFill>
                  <a:schemeClr val="tx2"/>
                </a:solidFill>
                <a:sym typeface="Wingdings" panose="05000000000000000000" pitchFamily="2" charset="2"/>
              </a:rPr>
              <a:t> doit s’adapter aux </a:t>
            </a:r>
            <a:r>
              <a:rPr lang="fr-FR" b="1" dirty="0">
                <a:solidFill>
                  <a:schemeClr val="tx2"/>
                </a:solidFill>
                <a:sym typeface="Wingdings" panose="05000000000000000000" pitchFamily="2" charset="2"/>
              </a:rPr>
              <a:t>compositions des plantes </a:t>
            </a:r>
            <a:r>
              <a:rPr lang="fr-FR" dirty="0">
                <a:solidFill>
                  <a:schemeClr val="tx2"/>
                </a:solidFill>
                <a:sym typeface="Wingdings" panose="05000000000000000000" pitchFamily="2" charset="2"/>
              </a:rPr>
              <a:t>et  à la </a:t>
            </a:r>
            <a:r>
              <a:rPr lang="fr-FR" b="1" dirty="0">
                <a:solidFill>
                  <a:schemeClr val="tx2"/>
                </a:solidFill>
                <a:sym typeface="Wingdings" panose="05000000000000000000" pitchFamily="2" charset="2"/>
              </a:rPr>
              <a:t>variabilité</a:t>
            </a:r>
            <a:r>
              <a:rPr lang="fr-FR" dirty="0">
                <a:solidFill>
                  <a:schemeClr val="tx2"/>
                </a:solidFill>
                <a:sym typeface="Wingdings" panose="05000000000000000000" pitchFamily="2" charset="2"/>
              </a:rPr>
              <a:t> de cette matière première vivante.</a:t>
            </a:r>
          </a:p>
          <a:p>
            <a:pPr lvl="0">
              <a:buClr>
                <a:srgbClr val="F20354"/>
              </a:buClr>
            </a:pPr>
            <a:endParaRPr lang="fr-FR" dirty="0">
              <a:solidFill>
                <a:schemeClr val="tx2"/>
              </a:solidFill>
              <a:sym typeface="Wingdings 3" panose="05040102010807070707" pitchFamily="18" charset="2"/>
            </a:endParaRPr>
          </a:p>
          <a:p>
            <a:pPr algn="just"/>
            <a:r>
              <a:rPr lang="fr-FR" dirty="0">
                <a:solidFill>
                  <a:schemeClr val="tx2"/>
                </a:solidFill>
                <a:sym typeface="Wingdings" panose="05000000000000000000" pitchFamily="2" charset="2"/>
              </a:rPr>
              <a:t>Les </a:t>
            </a:r>
            <a:r>
              <a:rPr lang="fr-FR" b="1" dirty="0">
                <a:solidFill>
                  <a:schemeClr val="tx2"/>
                </a:solidFill>
                <a:sym typeface="Wingdings" panose="05000000000000000000" pitchFamily="2" charset="2"/>
              </a:rPr>
              <a:t>défis liés à la  rentabilité et aux impacts environnementaux </a:t>
            </a:r>
            <a:r>
              <a:rPr lang="fr-FR" dirty="0">
                <a:solidFill>
                  <a:schemeClr val="tx2"/>
                </a:solidFill>
                <a:sym typeface="Wingdings" panose="05000000000000000000" pitchFamily="2" charset="2"/>
              </a:rPr>
              <a:t>sont importants mais pas insurmontables.</a:t>
            </a:r>
          </a:p>
          <a:p>
            <a:pPr algn="just"/>
            <a:endParaRPr lang="fr-FR" dirty="0">
              <a:solidFill>
                <a:schemeClr val="tx2"/>
              </a:solidFill>
              <a:sym typeface="Wingdings" panose="05000000000000000000" pitchFamily="2" charset="2"/>
            </a:endParaRPr>
          </a:p>
          <a:p>
            <a:pPr algn="just"/>
            <a:r>
              <a:rPr lang="fr-FR" b="1" dirty="0">
                <a:solidFill>
                  <a:schemeClr val="tx2"/>
                </a:solidFill>
                <a:sym typeface="Wingdings 3" panose="05040102010807070707" pitchFamily="18" charset="2"/>
              </a:rPr>
              <a:t>La filière est en cours de développement sur le territoire lorrain, national et au-delà des frontières.</a:t>
            </a:r>
          </a:p>
          <a:p>
            <a:pPr>
              <a:buClr>
                <a:srgbClr val="F20354"/>
              </a:buClr>
            </a:pPr>
            <a:endParaRPr lang="fr-FR" kern="0" dirty="0">
              <a:solidFill>
                <a:schemeClr val="tx2"/>
              </a:solidFill>
              <a:ea typeface="PMingLiU" panose="02020500000000000000" pitchFamily="18" charset="-120"/>
            </a:endParaRPr>
          </a:p>
        </p:txBody>
      </p:sp>
    </p:spTree>
    <p:extLst>
      <p:ext uri="{BB962C8B-B14F-4D97-AF65-F5344CB8AC3E}">
        <p14:creationId xmlns:p14="http://schemas.microsoft.com/office/powerpoint/2010/main" val="7561740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712DA9-FA6E-9D98-4CA2-8B3A4F634725}"/>
            </a:ext>
          </a:extLst>
        </p:cNvPr>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52321964-AEA0-9915-72AF-49F4C2B7F601}"/>
              </a:ext>
            </a:extLst>
          </p:cNvPr>
          <p:cNvSpPr>
            <a:spLocks noGrp="1"/>
          </p:cNvSpPr>
          <p:nvPr>
            <p:ph type="sldNum" sz="quarter" idx="10"/>
          </p:nvPr>
        </p:nvSpPr>
        <p:spPr/>
        <p:txBody>
          <a:bodyPr/>
          <a:lstStyle/>
          <a:p>
            <a:fld id="{141B9BFE-3C81-4D75-B42C-61ABDB6EFE08}" type="slidenum">
              <a:rPr lang="fr-FR" smtClean="0"/>
              <a:pPr/>
              <a:t>26</a:t>
            </a:fld>
            <a:endParaRPr lang="fr-FR" dirty="0"/>
          </a:p>
        </p:txBody>
      </p:sp>
      <p:sp>
        <p:nvSpPr>
          <p:cNvPr id="5" name="Rectangle : coins arrondis 4">
            <a:extLst>
              <a:ext uri="{FF2B5EF4-FFF2-40B4-BE49-F238E27FC236}">
                <a16:creationId xmlns:a16="http://schemas.microsoft.com/office/drawing/2014/main" id="{5A1D1AD6-DBE0-6B4D-E9C5-F11F4B8BB3E4}"/>
              </a:ext>
            </a:extLst>
          </p:cNvPr>
          <p:cNvSpPr/>
          <p:nvPr/>
        </p:nvSpPr>
        <p:spPr>
          <a:xfrm>
            <a:off x="2589012" y="2045767"/>
            <a:ext cx="3022997" cy="484100"/>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fr-FR" sz="1600" dirty="0"/>
              <a:t>Caractérisation - prétraitement</a:t>
            </a:r>
          </a:p>
        </p:txBody>
      </p:sp>
      <p:grpSp>
        <p:nvGrpSpPr>
          <p:cNvPr id="15" name="Groupe 14">
            <a:extLst>
              <a:ext uri="{FF2B5EF4-FFF2-40B4-BE49-F238E27FC236}">
                <a16:creationId xmlns:a16="http://schemas.microsoft.com/office/drawing/2014/main" id="{7AA3D70C-FF71-C3BB-1FBC-155D358F9E64}"/>
              </a:ext>
            </a:extLst>
          </p:cNvPr>
          <p:cNvGrpSpPr/>
          <p:nvPr/>
        </p:nvGrpSpPr>
        <p:grpSpPr>
          <a:xfrm>
            <a:off x="245995" y="1398752"/>
            <a:ext cx="5186586" cy="4765224"/>
            <a:chOff x="245995" y="1398752"/>
            <a:chExt cx="5186586" cy="4765224"/>
          </a:xfrm>
        </p:grpSpPr>
        <p:sp>
          <p:nvSpPr>
            <p:cNvPr id="4" name="Rectangle : coins arrondis 3">
              <a:extLst>
                <a:ext uri="{FF2B5EF4-FFF2-40B4-BE49-F238E27FC236}">
                  <a16:creationId xmlns:a16="http://schemas.microsoft.com/office/drawing/2014/main" id="{F5FB052F-FF4D-648E-0CD8-BD68480BA948}"/>
                </a:ext>
              </a:extLst>
            </p:cNvPr>
            <p:cNvSpPr/>
            <p:nvPr/>
          </p:nvSpPr>
          <p:spPr>
            <a:xfrm>
              <a:off x="3513313" y="1398752"/>
              <a:ext cx="1174401" cy="411039"/>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fr-FR" sz="1600" dirty="0"/>
                <a:t>Plantes HA</a:t>
              </a:r>
            </a:p>
          </p:txBody>
        </p:sp>
        <p:sp>
          <p:nvSpPr>
            <p:cNvPr id="6" name="Rectangle : coins arrondis 5">
              <a:extLst>
                <a:ext uri="{FF2B5EF4-FFF2-40B4-BE49-F238E27FC236}">
                  <a16:creationId xmlns:a16="http://schemas.microsoft.com/office/drawing/2014/main" id="{D0DB76A8-FDF9-25A8-E818-3F8303E88AED}"/>
                </a:ext>
              </a:extLst>
            </p:cNvPr>
            <p:cNvSpPr/>
            <p:nvPr/>
          </p:nvSpPr>
          <p:spPr>
            <a:xfrm>
              <a:off x="2190298" y="2850541"/>
              <a:ext cx="2165753" cy="418648"/>
            </a:xfrm>
            <a:prstGeom prst="roundRect">
              <a:avLst/>
            </a:prstGeom>
            <a:solidFill>
              <a:schemeClr val="bg1">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1600" dirty="0"/>
                <a:t>Combustion =&gt; cendres</a:t>
              </a:r>
            </a:p>
          </p:txBody>
        </p:sp>
        <p:sp>
          <p:nvSpPr>
            <p:cNvPr id="8" name="Rectangle : coins arrondis 7">
              <a:extLst>
                <a:ext uri="{FF2B5EF4-FFF2-40B4-BE49-F238E27FC236}">
                  <a16:creationId xmlns:a16="http://schemas.microsoft.com/office/drawing/2014/main" id="{71B429BE-409B-E31F-0AC2-1C98A6C7F5F5}"/>
                </a:ext>
              </a:extLst>
            </p:cNvPr>
            <p:cNvSpPr/>
            <p:nvPr/>
          </p:nvSpPr>
          <p:spPr>
            <a:xfrm>
              <a:off x="363457" y="3646756"/>
              <a:ext cx="1395504" cy="542218"/>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fr-FR" sz="1600" dirty="0">
                  <a:solidFill>
                    <a:sysClr val="windowText" lastClr="000000"/>
                  </a:solidFill>
                </a:rPr>
                <a:t>Energie</a:t>
              </a:r>
            </a:p>
          </p:txBody>
        </p:sp>
        <p:sp>
          <p:nvSpPr>
            <p:cNvPr id="9" name="Rectangle : coins arrondis 8">
              <a:extLst>
                <a:ext uri="{FF2B5EF4-FFF2-40B4-BE49-F238E27FC236}">
                  <a16:creationId xmlns:a16="http://schemas.microsoft.com/office/drawing/2014/main" id="{EEEAEBDF-6684-1FD7-32D5-36C0E7427CED}"/>
                </a:ext>
              </a:extLst>
            </p:cNvPr>
            <p:cNvSpPr/>
            <p:nvPr/>
          </p:nvSpPr>
          <p:spPr>
            <a:xfrm>
              <a:off x="3577766" y="3638072"/>
              <a:ext cx="1685480" cy="48337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fr-FR" sz="1600" dirty="0"/>
                <a:t>Lixiviation</a:t>
              </a:r>
            </a:p>
          </p:txBody>
        </p:sp>
        <p:sp>
          <p:nvSpPr>
            <p:cNvPr id="10" name="Rectangle : coins arrondis 9">
              <a:extLst>
                <a:ext uri="{FF2B5EF4-FFF2-40B4-BE49-F238E27FC236}">
                  <a16:creationId xmlns:a16="http://schemas.microsoft.com/office/drawing/2014/main" id="{AEB42BAE-549F-466D-3F35-41D348009861}"/>
                </a:ext>
              </a:extLst>
            </p:cNvPr>
            <p:cNvSpPr/>
            <p:nvPr/>
          </p:nvSpPr>
          <p:spPr>
            <a:xfrm>
              <a:off x="3201585" y="4402225"/>
              <a:ext cx="2230996" cy="465564"/>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fr-FR" sz="1600" dirty="0"/>
                <a:t>Procédés de séparation</a:t>
              </a:r>
            </a:p>
          </p:txBody>
        </p:sp>
        <p:sp>
          <p:nvSpPr>
            <p:cNvPr id="11" name="Rectangle : coins arrondis 10">
              <a:extLst>
                <a:ext uri="{FF2B5EF4-FFF2-40B4-BE49-F238E27FC236}">
                  <a16:creationId xmlns:a16="http://schemas.microsoft.com/office/drawing/2014/main" id="{27A23029-1374-7F4E-1336-BA9708CAC92D}"/>
                </a:ext>
              </a:extLst>
            </p:cNvPr>
            <p:cNvSpPr/>
            <p:nvPr/>
          </p:nvSpPr>
          <p:spPr>
            <a:xfrm>
              <a:off x="3595771" y="5158769"/>
              <a:ext cx="1520561" cy="465564"/>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1600" dirty="0"/>
                <a:t>Produit final</a:t>
              </a:r>
            </a:p>
          </p:txBody>
        </p:sp>
        <p:sp>
          <p:nvSpPr>
            <p:cNvPr id="12" name="Rectangle : coins arrondis 11">
              <a:extLst>
                <a:ext uri="{FF2B5EF4-FFF2-40B4-BE49-F238E27FC236}">
                  <a16:creationId xmlns:a16="http://schemas.microsoft.com/office/drawing/2014/main" id="{3418AE95-5B79-A48E-12C1-41B54C7BF6BE}"/>
                </a:ext>
              </a:extLst>
            </p:cNvPr>
            <p:cNvSpPr/>
            <p:nvPr/>
          </p:nvSpPr>
          <p:spPr>
            <a:xfrm>
              <a:off x="1887640" y="3646756"/>
              <a:ext cx="1259579" cy="542218"/>
            </a:xfrm>
            <a:prstGeom prst="roundRect">
              <a:avLst/>
            </a:prstGeom>
            <a:solidFill>
              <a:schemeClr val="bg1">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1600" dirty="0"/>
                <a:t>Cendre : produit final</a:t>
              </a:r>
            </a:p>
          </p:txBody>
        </p:sp>
        <p:sp>
          <p:nvSpPr>
            <p:cNvPr id="13" name="Flèche vers le bas 12">
              <a:extLst>
                <a:ext uri="{FF2B5EF4-FFF2-40B4-BE49-F238E27FC236}">
                  <a16:creationId xmlns:a16="http://schemas.microsoft.com/office/drawing/2014/main" id="{DA173951-B707-D933-6162-44685A9B7B89}"/>
                </a:ext>
              </a:extLst>
            </p:cNvPr>
            <p:cNvSpPr/>
            <p:nvPr/>
          </p:nvSpPr>
          <p:spPr>
            <a:xfrm>
              <a:off x="3989956" y="1864941"/>
              <a:ext cx="221109" cy="175446"/>
            </a:xfrm>
            <a:prstGeom prst="downArrow">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14" name="Flèche vers le bas 13">
              <a:extLst>
                <a:ext uri="{FF2B5EF4-FFF2-40B4-BE49-F238E27FC236}">
                  <a16:creationId xmlns:a16="http://schemas.microsoft.com/office/drawing/2014/main" id="{D0AFB433-C869-136D-1233-6E9EDD02D327}"/>
                </a:ext>
              </a:extLst>
            </p:cNvPr>
            <p:cNvSpPr/>
            <p:nvPr/>
          </p:nvSpPr>
          <p:spPr>
            <a:xfrm>
              <a:off x="3393700" y="2568240"/>
              <a:ext cx="231978" cy="243492"/>
            </a:xfrm>
            <a:prstGeom prst="downArrow">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21" name="Flèche vers le bas 20">
              <a:extLst>
                <a:ext uri="{FF2B5EF4-FFF2-40B4-BE49-F238E27FC236}">
                  <a16:creationId xmlns:a16="http://schemas.microsoft.com/office/drawing/2014/main" id="{F688145E-9BF5-8F40-A16C-2051DBF5DF5E}"/>
                </a:ext>
              </a:extLst>
            </p:cNvPr>
            <p:cNvSpPr/>
            <p:nvPr/>
          </p:nvSpPr>
          <p:spPr>
            <a:xfrm>
              <a:off x="2503841" y="3367477"/>
              <a:ext cx="231978" cy="243492"/>
            </a:xfrm>
            <a:prstGeom prst="downArrow">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22" name="Flèche vers le bas 21">
              <a:extLst>
                <a:ext uri="{FF2B5EF4-FFF2-40B4-BE49-F238E27FC236}">
                  <a16:creationId xmlns:a16="http://schemas.microsoft.com/office/drawing/2014/main" id="{1B2EB000-0D90-8463-F42E-539D83EE4B61}"/>
                </a:ext>
              </a:extLst>
            </p:cNvPr>
            <p:cNvSpPr/>
            <p:nvPr/>
          </p:nvSpPr>
          <p:spPr>
            <a:xfrm>
              <a:off x="945219" y="3381269"/>
              <a:ext cx="231978" cy="243492"/>
            </a:xfrm>
            <a:prstGeom prst="downArrow">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23" name="Flèche vers le bas 22">
              <a:extLst>
                <a:ext uri="{FF2B5EF4-FFF2-40B4-BE49-F238E27FC236}">
                  <a16:creationId xmlns:a16="http://schemas.microsoft.com/office/drawing/2014/main" id="{EB59FDA0-EBEF-055A-484B-55DADEDC86E4}"/>
                </a:ext>
              </a:extLst>
            </p:cNvPr>
            <p:cNvSpPr/>
            <p:nvPr/>
          </p:nvSpPr>
          <p:spPr>
            <a:xfrm>
              <a:off x="3652863" y="3367477"/>
              <a:ext cx="231978" cy="243492"/>
            </a:xfrm>
            <a:prstGeom prst="downArrow">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24" name="Flèche vers le bas 23">
              <a:extLst>
                <a:ext uri="{FF2B5EF4-FFF2-40B4-BE49-F238E27FC236}">
                  <a16:creationId xmlns:a16="http://schemas.microsoft.com/office/drawing/2014/main" id="{CE244139-6D3D-D569-DDFC-676977A0D2B4}"/>
                </a:ext>
              </a:extLst>
            </p:cNvPr>
            <p:cNvSpPr/>
            <p:nvPr/>
          </p:nvSpPr>
          <p:spPr>
            <a:xfrm>
              <a:off x="4801885" y="2595929"/>
              <a:ext cx="231978" cy="984330"/>
            </a:xfrm>
            <a:prstGeom prst="downArrow">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25" name="Flèche vers le bas 24">
              <a:extLst>
                <a:ext uri="{FF2B5EF4-FFF2-40B4-BE49-F238E27FC236}">
                  <a16:creationId xmlns:a16="http://schemas.microsoft.com/office/drawing/2014/main" id="{6A5F977D-E5D5-E9DB-28C0-F1D64F9E9AF5}"/>
                </a:ext>
              </a:extLst>
            </p:cNvPr>
            <p:cNvSpPr/>
            <p:nvPr/>
          </p:nvSpPr>
          <p:spPr>
            <a:xfrm>
              <a:off x="4124074" y="4135076"/>
              <a:ext cx="231978" cy="243492"/>
            </a:xfrm>
            <a:prstGeom prst="downArrow">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26" name="Flèche vers le bas 25">
              <a:extLst>
                <a:ext uri="{FF2B5EF4-FFF2-40B4-BE49-F238E27FC236}">
                  <a16:creationId xmlns:a16="http://schemas.microsoft.com/office/drawing/2014/main" id="{9461F2B8-401B-A9D8-80A6-8BF8567ACCDE}"/>
                </a:ext>
              </a:extLst>
            </p:cNvPr>
            <p:cNvSpPr/>
            <p:nvPr/>
          </p:nvSpPr>
          <p:spPr>
            <a:xfrm>
              <a:off x="4189318" y="4878591"/>
              <a:ext cx="231978" cy="243492"/>
            </a:xfrm>
            <a:prstGeom prst="downArrow">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600"/>
            </a:p>
          </p:txBody>
        </p:sp>
        <p:cxnSp>
          <p:nvCxnSpPr>
            <p:cNvPr id="28" name="Connecteur droit 27">
              <a:extLst>
                <a:ext uri="{FF2B5EF4-FFF2-40B4-BE49-F238E27FC236}">
                  <a16:creationId xmlns:a16="http://schemas.microsoft.com/office/drawing/2014/main" id="{9EF74478-6D9F-943F-1FF4-867FA8F684F1}"/>
                </a:ext>
              </a:extLst>
            </p:cNvPr>
            <p:cNvCxnSpPr>
              <a:cxnSpLocks/>
              <a:stCxn id="22" idx="0"/>
              <a:endCxn id="23" idx="0"/>
            </p:cNvCxnSpPr>
            <p:nvPr/>
          </p:nvCxnSpPr>
          <p:spPr>
            <a:xfrm flipV="1">
              <a:off x="1061209" y="3367477"/>
              <a:ext cx="2707643" cy="13792"/>
            </a:xfrm>
            <a:prstGeom prst="line">
              <a:avLst/>
            </a:prstGeom>
            <a:ln w="158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2" name="Rectangle : coins arrondis 31">
              <a:extLst>
                <a:ext uri="{FF2B5EF4-FFF2-40B4-BE49-F238E27FC236}">
                  <a16:creationId xmlns:a16="http://schemas.microsoft.com/office/drawing/2014/main" id="{408D1A73-43F2-2DFF-91A2-8EF970F1871F}"/>
                </a:ext>
              </a:extLst>
            </p:cNvPr>
            <p:cNvSpPr/>
            <p:nvPr/>
          </p:nvSpPr>
          <p:spPr>
            <a:xfrm>
              <a:off x="245995" y="5648372"/>
              <a:ext cx="3467799" cy="515604"/>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fr-FR" sz="1600" dirty="0"/>
                <a:t>Evaluation environnementale et économique</a:t>
              </a:r>
            </a:p>
          </p:txBody>
        </p:sp>
      </p:grpSp>
      <p:cxnSp>
        <p:nvCxnSpPr>
          <p:cNvPr id="33" name="Connecteur droit 32">
            <a:extLst>
              <a:ext uri="{FF2B5EF4-FFF2-40B4-BE49-F238E27FC236}">
                <a16:creationId xmlns:a16="http://schemas.microsoft.com/office/drawing/2014/main" id="{1D6EA357-C947-B787-DFDA-54035440B560}"/>
              </a:ext>
            </a:extLst>
          </p:cNvPr>
          <p:cNvCxnSpPr>
            <a:cxnSpLocks/>
          </p:cNvCxnSpPr>
          <p:nvPr/>
        </p:nvCxnSpPr>
        <p:spPr>
          <a:xfrm>
            <a:off x="5741705" y="1235676"/>
            <a:ext cx="0" cy="5365846"/>
          </a:xfrm>
          <a:prstGeom prst="line">
            <a:avLst/>
          </a:prstGeom>
          <a:ln w="47625">
            <a:prstDash val="dash"/>
          </a:ln>
        </p:spPr>
        <p:style>
          <a:lnRef idx="1">
            <a:schemeClr val="accent2"/>
          </a:lnRef>
          <a:fillRef idx="0">
            <a:schemeClr val="accent2"/>
          </a:fillRef>
          <a:effectRef idx="0">
            <a:schemeClr val="accent2"/>
          </a:effectRef>
          <a:fontRef idx="minor">
            <a:schemeClr val="tx1"/>
          </a:fontRef>
        </p:style>
      </p:cxnSp>
      <p:sp>
        <p:nvSpPr>
          <p:cNvPr id="37" name="Titre 1">
            <a:extLst>
              <a:ext uri="{FF2B5EF4-FFF2-40B4-BE49-F238E27FC236}">
                <a16:creationId xmlns:a16="http://schemas.microsoft.com/office/drawing/2014/main" id="{48A05FE3-D8ED-04BF-AF84-54BC06143AFE}"/>
              </a:ext>
            </a:extLst>
          </p:cNvPr>
          <p:cNvSpPr txBox="1">
            <a:spLocks/>
          </p:cNvSpPr>
          <p:nvPr/>
        </p:nvSpPr>
        <p:spPr>
          <a:xfrm>
            <a:off x="6096000" y="256478"/>
            <a:ext cx="5256222" cy="741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fr-FR" sz="3600" b="1" i="0" kern="1200" dirty="0">
                <a:solidFill>
                  <a:schemeClr val="tx1"/>
                </a:solidFill>
                <a:latin typeface="Avenir Medium" panose="02000503020000020003" pitchFamily="2" charset="0"/>
                <a:ea typeface="+mj-ea"/>
                <a:cs typeface="Arial Narrow" panose="020B0604020202020204" pitchFamily="34" charset="0"/>
              </a:defRPr>
            </a:lvl1pPr>
          </a:lstStyle>
          <a:p>
            <a:r>
              <a:rPr lang="fr-FR" sz="3200" dirty="0">
                <a:latin typeface="+mn-lt"/>
              </a:rPr>
              <a:t>Perspectives scientifiques</a:t>
            </a:r>
          </a:p>
        </p:txBody>
      </p:sp>
      <p:sp>
        <p:nvSpPr>
          <p:cNvPr id="38" name="ZoneTexte 37">
            <a:extLst>
              <a:ext uri="{FF2B5EF4-FFF2-40B4-BE49-F238E27FC236}">
                <a16:creationId xmlns:a16="http://schemas.microsoft.com/office/drawing/2014/main" id="{762F6663-10F3-40C3-55B2-D26169733583}"/>
              </a:ext>
            </a:extLst>
          </p:cNvPr>
          <p:cNvSpPr txBox="1"/>
          <p:nvPr/>
        </p:nvSpPr>
        <p:spPr>
          <a:xfrm>
            <a:off x="6042556" y="998144"/>
            <a:ext cx="6331936" cy="6740307"/>
          </a:xfrm>
          <a:prstGeom prst="rect">
            <a:avLst/>
          </a:prstGeom>
          <a:noFill/>
        </p:spPr>
        <p:txBody>
          <a:bodyPr wrap="square" rtlCol="0">
            <a:spAutoFit/>
          </a:bodyPr>
          <a:lstStyle/>
          <a:p>
            <a:pPr algn="l"/>
            <a:r>
              <a:rPr lang="fr-FR" b="1" i="0" u="none" strike="noStrike" dirty="0">
                <a:solidFill>
                  <a:srgbClr val="000000"/>
                </a:solidFill>
                <a:effectLst/>
                <a:highlight>
                  <a:srgbClr val="FFFFFF"/>
                </a:highlight>
              </a:rPr>
              <a:t>Développement de procédés de séparation originaux</a:t>
            </a:r>
            <a:endParaRPr lang="fr-FR" b="0" i="0" u="none" strike="noStrike" dirty="0">
              <a:solidFill>
                <a:srgbClr val="000000"/>
              </a:solidFill>
              <a:effectLst/>
              <a:highlight>
                <a:srgbClr val="FFFFFF"/>
              </a:highlight>
            </a:endParaRPr>
          </a:p>
          <a:p>
            <a:pPr algn="l"/>
            <a:r>
              <a:rPr lang="fr-FR" dirty="0">
                <a:solidFill>
                  <a:srgbClr val="000000"/>
                </a:solidFill>
                <a:highlight>
                  <a:srgbClr val="FFFFFF"/>
                </a:highlight>
              </a:rPr>
              <a:t>e.g. nanofiltration </a:t>
            </a:r>
          </a:p>
          <a:p>
            <a:pPr algn="l"/>
            <a:r>
              <a:rPr lang="fr-FR" b="0" i="0" u="none" strike="noStrike" dirty="0">
                <a:solidFill>
                  <a:srgbClr val="000000"/>
                </a:solidFill>
                <a:effectLst/>
                <a:highlight>
                  <a:srgbClr val="FFFFFF"/>
                </a:highlight>
              </a:rPr>
              <a:t>(thèse </a:t>
            </a:r>
            <a:r>
              <a:rPr lang="fr-FR" b="0" i="0" u="none" strike="noStrike" dirty="0" err="1">
                <a:solidFill>
                  <a:srgbClr val="000000"/>
                </a:solidFill>
                <a:effectLst/>
                <a:highlight>
                  <a:srgbClr val="FFFFFF"/>
                </a:highlight>
              </a:rPr>
              <a:t>T</a:t>
            </a:r>
            <a:r>
              <a:rPr lang="fr-FR" b="0" i="0" u="none" strike="noStrike" dirty="0">
                <a:solidFill>
                  <a:srgbClr val="000000"/>
                </a:solidFill>
                <a:effectLst/>
                <a:highlight>
                  <a:srgbClr val="FFFFFF"/>
                </a:highlight>
              </a:rPr>
              <a:t>. </a:t>
            </a:r>
            <a:r>
              <a:rPr lang="fr-FR" b="0" i="0" u="none" strike="noStrike" dirty="0" err="1">
                <a:solidFill>
                  <a:srgbClr val="000000"/>
                </a:solidFill>
                <a:effectLst/>
                <a:highlight>
                  <a:srgbClr val="FFFFFF"/>
                </a:highlight>
              </a:rPr>
              <a:t>Porqueddu</a:t>
            </a:r>
            <a:r>
              <a:rPr lang="fr-FR" b="0" i="0" u="none" strike="noStrike" dirty="0">
                <a:solidFill>
                  <a:srgbClr val="000000"/>
                </a:solidFill>
                <a:effectLst/>
                <a:highlight>
                  <a:srgbClr val="FFFFFF"/>
                </a:highlight>
              </a:rPr>
              <a:t>, 2024) </a:t>
            </a:r>
          </a:p>
          <a:p>
            <a:pPr algn="l"/>
            <a:endParaRPr lang="fr-FR" dirty="0">
              <a:solidFill>
                <a:srgbClr val="000000"/>
              </a:solidFill>
              <a:highlight>
                <a:srgbClr val="FFFFFF"/>
              </a:highlight>
            </a:endParaRPr>
          </a:p>
          <a:p>
            <a:pPr algn="l"/>
            <a:r>
              <a:rPr lang="fr-FR" b="1" i="0" u="none" strike="noStrike" dirty="0">
                <a:solidFill>
                  <a:srgbClr val="000000"/>
                </a:solidFill>
                <a:effectLst/>
                <a:highlight>
                  <a:srgbClr val="FFFFFF"/>
                </a:highlight>
              </a:rPr>
              <a:t>Procédés de combustion originaux</a:t>
            </a:r>
          </a:p>
          <a:p>
            <a:pPr algn="l"/>
            <a:r>
              <a:rPr lang="fr-FR" dirty="0">
                <a:solidFill>
                  <a:srgbClr val="000000"/>
                </a:solidFill>
                <a:highlight>
                  <a:srgbClr val="FFFFFF"/>
                </a:highlight>
              </a:rPr>
              <a:t>e.g. combustion réactive</a:t>
            </a:r>
          </a:p>
          <a:p>
            <a:pPr algn="l"/>
            <a:endParaRPr lang="fr-FR" b="0" i="0" u="none" strike="noStrike" dirty="0">
              <a:solidFill>
                <a:srgbClr val="000000"/>
              </a:solidFill>
              <a:effectLst/>
              <a:highlight>
                <a:srgbClr val="FFFFFF"/>
              </a:highlight>
            </a:endParaRPr>
          </a:p>
          <a:p>
            <a:pPr algn="l"/>
            <a:r>
              <a:rPr lang="fr-FR" b="1" dirty="0">
                <a:solidFill>
                  <a:srgbClr val="000000"/>
                </a:solidFill>
                <a:highlight>
                  <a:srgbClr val="FFFFFF"/>
                </a:highlight>
              </a:rPr>
              <a:t>Nouveaux produits</a:t>
            </a:r>
          </a:p>
          <a:p>
            <a:pPr algn="l"/>
            <a:r>
              <a:rPr lang="fr-FR" b="0" i="0" u="none" strike="noStrike" dirty="0">
                <a:solidFill>
                  <a:srgbClr val="000000"/>
                </a:solidFill>
                <a:effectLst/>
                <a:highlight>
                  <a:srgbClr val="FFFFFF"/>
                </a:highlight>
              </a:rPr>
              <a:t>e.g</a:t>
            </a:r>
            <a:r>
              <a:rPr lang="fr-FR" dirty="0">
                <a:solidFill>
                  <a:srgbClr val="000000"/>
                </a:solidFill>
                <a:highlight>
                  <a:srgbClr val="FFFFFF"/>
                </a:highlight>
              </a:rPr>
              <a:t>. biochars contenant des nanoparticules de métal, nanoparticules à visée thérapeutique</a:t>
            </a:r>
          </a:p>
          <a:p>
            <a:pPr algn="l"/>
            <a:endParaRPr lang="fr-FR" dirty="0">
              <a:solidFill>
                <a:srgbClr val="000000"/>
              </a:solidFill>
              <a:highlight>
                <a:srgbClr val="FFFFFF"/>
              </a:highlight>
            </a:endParaRPr>
          </a:p>
          <a:p>
            <a:pPr algn="l"/>
            <a:r>
              <a:rPr lang="fr-FR" b="1" dirty="0">
                <a:solidFill>
                  <a:srgbClr val="000000"/>
                </a:solidFill>
                <a:highlight>
                  <a:srgbClr val="FFFFFF"/>
                </a:highlight>
              </a:rPr>
              <a:t>Nouvelles méthodes analytiques</a:t>
            </a:r>
          </a:p>
          <a:p>
            <a:pPr algn="l"/>
            <a:r>
              <a:rPr lang="fr-FR" dirty="0">
                <a:solidFill>
                  <a:srgbClr val="000000"/>
                </a:solidFill>
                <a:highlight>
                  <a:srgbClr val="FFFFFF"/>
                </a:highlight>
              </a:rPr>
              <a:t>e.g. Z </a:t>
            </a:r>
            <a:r>
              <a:rPr lang="fr-FR" dirty="0" err="1">
                <a:solidFill>
                  <a:srgbClr val="000000"/>
                </a:solidFill>
                <a:highlight>
                  <a:srgbClr val="FFFFFF"/>
                </a:highlight>
              </a:rPr>
              <a:t>spec</a:t>
            </a:r>
            <a:endParaRPr lang="fr-FR" dirty="0">
              <a:solidFill>
                <a:srgbClr val="000000"/>
              </a:solidFill>
              <a:highlight>
                <a:srgbClr val="FFFFFF"/>
              </a:highlight>
            </a:endParaRPr>
          </a:p>
          <a:p>
            <a:pPr algn="l"/>
            <a:endParaRPr lang="fr-FR" b="0" i="0" u="none" strike="noStrike" dirty="0">
              <a:solidFill>
                <a:srgbClr val="000000"/>
              </a:solidFill>
              <a:effectLst/>
              <a:highlight>
                <a:srgbClr val="FFFFFF"/>
              </a:highlight>
            </a:endParaRPr>
          </a:p>
          <a:p>
            <a:r>
              <a:rPr lang="fr-FR" b="1" dirty="0">
                <a:solidFill>
                  <a:srgbClr val="000000"/>
                </a:solidFill>
                <a:highlight>
                  <a:srgbClr val="FFFFFF"/>
                </a:highlight>
              </a:rPr>
              <a:t>Nouvelles approches, nouvelles biomasses</a:t>
            </a:r>
          </a:p>
          <a:p>
            <a:r>
              <a:rPr lang="fr-FR" dirty="0">
                <a:solidFill>
                  <a:srgbClr val="000000"/>
                </a:solidFill>
                <a:highlight>
                  <a:srgbClr val="FFFFFF"/>
                </a:highlight>
              </a:rPr>
              <a:t>Low-tech (thèse C. </a:t>
            </a:r>
            <a:r>
              <a:rPr lang="fr-FR" dirty="0" err="1">
                <a:solidFill>
                  <a:srgbClr val="000000"/>
                </a:solidFill>
                <a:highlight>
                  <a:srgbClr val="FFFFFF"/>
                </a:highlight>
              </a:rPr>
              <a:t>Pinchaux</a:t>
            </a:r>
            <a:r>
              <a:rPr lang="fr-FR" dirty="0">
                <a:solidFill>
                  <a:srgbClr val="000000"/>
                </a:solidFill>
                <a:highlight>
                  <a:srgbClr val="FFFFFF"/>
                </a:highlight>
              </a:rPr>
              <a:t>)</a:t>
            </a:r>
          </a:p>
          <a:p>
            <a:r>
              <a:rPr lang="fr-FR" dirty="0">
                <a:solidFill>
                  <a:srgbClr val="000000"/>
                </a:solidFill>
                <a:highlight>
                  <a:srgbClr val="FFFFFF"/>
                </a:highlight>
              </a:rPr>
              <a:t>Gestion de biomasses riches en cadmium (J. Ferreira da </a:t>
            </a:r>
            <a:r>
              <a:rPr lang="fr-FR" dirty="0" err="1">
                <a:solidFill>
                  <a:srgbClr val="000000"/>
                </a:solidFill>
                <a:highlight>
                  <a:srgbClr val="FFFFFF"/>
                </a:highlight>
              </a:rPr>
              <a:t>Conceicao</a:t>
            </a:r>
            <a:r>
              <a:rPr lang="fr-FR" dirty="0">
                <a:solidFill>
                  <a:srgbClr val="000000"/>
                </a:solidFill>
                <a:highlight>
                  <a:srgbClr val="FFFFFF"/>
                </a:highlight>
              </a:rPr>
              <a:t>)</a:t>
            </a:r>
          </a:p>
          <a:p>
            <a:pPr algn="l"/>
            <a:endParaRPr lang="fr-FR" b="0" i="0" u="none" strike="noStrike" dirty="0">
              <a:solidFill>
                <a:srgbClr val="000000"/>
              </a:solidFill>
              <a:effectLst/>
              <a:highlight>
                <a:srgbClr val="FFFFFF"/>
              </a:highlight>
            </a:endParaRPr>
          </a:p>
          <a:p>
            <a:r>
              <a:rPr lang="fr-FR" b="1" dirty="0">
                <a:solidFill>
                  <a:srgbClr val="000000"/>
                </a:solidFill>
                <a:highlight>
                  <a:srgbClr val="FFFFFF"/>
                </a:highlight>
              </a:rPr>
              <a:t>Modélisation des procédés, ACV</a:t>
            </a:r>
          </a:p>
          <a:p>
            <a:r>
              <a:rPr lang="fr-FR" dirty="0">
                <a:solidFill>
                  <a:srgbClr val="000000"/>
                </a:solidFill>
                <a:highlight>
                  <a:srgbClr val="FFFFFF"/>
                </a:highlight>
              </a:rPr>
              <a:t>R. Demol</a:t>
            </a:r>
          </a:p>
          <a:p>
            <a:pPr algn="l"/>
            <a:endParaRPr lang="fr-FR" b="0" i="0" u="none" strike="noStrike" dirty="0">
              <a:solidFill>
                <a:srgbClr val="000000"/>
              </a:solidFill>
              <a:effectLst/>
              <a:highlight>
                <a:srgbClr val="FFFFFF"/>
              </a:highlight>
            </a:endParaRPr>
          </a:p>
          <a:p>
            <a:pPr algn="l"/>
            <a:endParaRPr lang="fr-FR" dirty="0">
              <a:solidFill>
                <a:srgbClr val="000000"/>
              </a:solidFill>
              <a:highlight>
                <a:srgbClr val="FFFFFF"/>
              </a:highlight>
            </a:endParaRPr>
          </a:p>
          <a:p>
            <a:pPr algn="l"/>
            <a:endParaRPr lang="fr-FR" b="0" i="0" u="none" strike="noStrike" dirty="0">
              <a:solidFill>
                <a:srgbClr val="000000"/>
              </a:solidFill>
              <a:effectLst/>
              <a:highlight>
                <a:srgbClr val="FFFFFF"/>
              </a:highlight>
            </a:endParaRPr>
          </a:p>
        </p:txBody>
      </p:sp>
    </p:spTree>
    <p:extLst>
      <p:ext uri="{BB962C8B-B14F-4D97-AF65-F5344CB8AC3E}">
        <p14:creationId xmlns:p14="http://schemas.microsoft.com/office/powerpoint/2010/main" val="18082572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81059D-460D-4170-B631-3A0FDAFA04CA}"/>
              </a:ext>
            </a:extLst>
          </p:cNvPr>
          <p:cNvSpPr>
            <a:spLocks noGrp="1"/>
          </p:cNvSpPr>
          <p:nvPr>
            <p:ph type="title"/>
          </p:nvPr>
        </p:nvSpPr>
        <p:spPr>
          <a:xfrm>
            <a:off x="2586085" y="4380672"/>
            <a:ext cx="10515600" cy="1913164"/>
          </a:xfrm>
        </p:spPr>
        <p:txBody>
          <a:bodyPr>
            <a:normAutofit/>
          </a:bodyPr>
          <a:lstStyle/>
          <a:p>
            <a:r>
              <a:rPr lang="fr-FR" sz="3200" dirty="0">
                <a:latin typeface="+mn-lt"/>
              </a:rPr>
              <a:t>Merci pour votre attention</a:t>
            </a:r>
            <a:endParaRPr lang="fr-FR" sz="3200" b="0" dirty="0">
              <a:latin typeface="+mn-lt"/>
            </a:endParaRPr>
          </a:p>
        </p:txBody>
      </p:sp>
      <p:sp>
        <p:nvSpPr>
          <p:cNvPr id="3" name="ZoneTexte 2">
            <a:extLst>
              <a:ext uri="{FF2B5EF4-FFF2-40B4-BE49-F238E27FC236}">
                <a16:creationId xmlns:a16="http://schemas.microsoft.com/office/drawing/2014/main" id="{18097ACE-A76A-4AFB-8978-544EA607142E}"/>
              </a:ext>
            </a:extLst>
          </p:cNvPr>
          <p:cNvSpPr txBox="1"/>
          <p:nvPr/>
        </p:nvSpPr>
        <p:spPr>
          <a:xfrm>
            <a:off x="14070227" y="6936259"/>
            <a:ext cx="184731" cy="276999"/>
          </a:xfrm>
          <a:prstGeom prst="rect">
            <a:avLst/>
          </a:prstGeom>
          <a:noFill/>
        </p:spPr>
        <p:txBody>
          <a:bodyPr wrap="none" rtlCol="0">
            <a:spAutoFit/>
          </a:bodyPr>
          <a:lstStyle/>
          <a:p>
            <a:pPr algn="l"/>
            <a:endParaRPr lang="fr-FR" sz="1200" b="0" i="0" u="none" strike="noStrike" dirty="0">
              <a:solidFill>
                <a:srgbClr val="000000"/>
              </a:solidFill>
              <a:effectLst/>
              <a:highlight>
                <a:srgbClr val="FFFFFF"/>
              </a:highlight>
              <a:latin typeface="Avenir" panose="02000503020000020003" pitchFamily="2" charset="0"/>
            </a:endParaRPr>
          </a:p>
        </p:txBody>
      </p:sp>
      <p:pic>
        <p:nvPicPr>
          <p:cNvPr id="6" name="Image 5">
            <a:extLst>
              <a:ext uri="{FF2B5EF4-FFF2-40B4-BE49-F238E27FC236}">
                <a16:creationId xmlns:a16="http://schemas.microsoft.com/office/drawing/2014/main" id="{BE928486-19D1-4A51-935C-1E0057D6BA9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48772" y="227713"/>
            <a:ext cx="837313" cy="497001"/>
          </a:xfrm>
          <a:prstGeom prst="rect">
            <a:avLst/>
          </a:prstGeom>
        </p:spPr>
      </p:pic>
      <p:pic>
        <p:nvPicPr>
          <p:cNvPr id="7" name="Image 6">
            <a:extLst>
              <a:ext uri="{FF2B5EF4-FFF2-40B4-BE49-F238E27FC236}">
                <a16:creationId xmlns:a16="http://schemas.microsoft.com/office/drawing/2014/main" id="{4BB03B7B-23A8-419D-9B45-0768CF01276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08555" y="267795"/>
            <a:ext cx="416835" cy="416835"/>
          </a:xfrm>
          <a:prstGeom prst="rect">
            <a:avLst/>
          </a:prstGeom>
        </p:spPr>
      </p:pic>
      <p:pic>
        <p:nvPicPr>
          <p:cNvPr id="8" name="Image 7">
            <a:extLst>
              <a:ext uri="{FF2B5EF4-FFF2-40B4-BE49-F238E27FC236}">
                <a16:creationId xmlns:a16="http://schemas.microsoft.com/office/drawing/2014/main" id="{6EF892D7-C7AE-4BB3-857D-B7054392A95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14046" y="227713"/>
            <a:ext cx="1286188" cy="497001"/>
          </a:xfrm>
          <a:prstGeom prst="rect">
            <a:avLst/>
          </a:prstGeom>
        </p:spPr>
      </p:pic>
      <p:sp>
        <p:nvSpPr>
          <p:cNvPr id="15" name="Titre 1">
            <a:extLst>
              <a:ext uri="{FF2B5EF4-FFF2-40B4-BE49-F238E27FC236}">
                <a16:creationId xmlns:a16="http://schemas.microsoft.com/office/drawing/2014/main" id="{05E7AAEC-2DF1-459F-8540-FBB137464AEE}"/>
              </a:ext>
            </a:extLst>
          </p:cNvPr>
          <p:cNvSpPr txBox="1">
            <a:spLocks/>
          </p:cNvSpPr>
          <p:nvPr/>
        </p:nvSpPr>
        <p:spPr>
          <a:xfrm>
            <a:off x="7125654" y="3182735"/>
            <a:ext cx="3960928" cy="1827948"/>
          </a:xfrm>
          <a:prstGeom prst="rect">
            <a:avLst/>
          </a:prstGeom>
        </p:spPr>
        <p:txBody>
          <a:bodyPr vert="horz" lIns="91440" tIns="45720" rIns="91440" bIns="45720" rtlCol="0" anchor="b">
            <a:noAutofit/>
          </a:bodyPr>
          <a:lstStyle>
            <a:lvl1pPr algn="ctr" defTabSz="914400" rtl="0" eaLnBrk="1" latinLnBrk="0" hangingPunct="1">
              <a:lnSpc>
                <a:spcPct val="100000"/>
              </a:lnSpc>
              <a:spcBef>
                <a:spcPct val="0"/>
              </a:spcBef>
              <a:buNone/>
              <a:defRPr sz="4800" b="1" i="0" kern="1200">
                <a:solidFill>
                  <a:schemeClr val="accent3"/>
                </a:solidFill>
                <a:latin typeface="Avenir Heavy" panose="02000503020000020003" pitchFamily="2" charset="0"/>
                <a:ea typeface="+mj-ea"/>
                <a:cs typeface="+mj-cs"/>
              </a:defRPr>
            </a:lvl1pPr>
          </a:lstStyle>
          <a:p>
            <a:pPr algn="l">
              <a:buNone/>
            </a:pPr>
            <a:r>
              <a:rPr lang="fr-FR" sz="1400" b="0" kern="100" dirty="0">
                <a:effectLst/>
                <a:latin typeface="Calibri" panose="020F0502020204030204" pitchFamily="34" charset="0"/>
                <a:ea typeface="Aptos" panose="020B0004020202020204" pitchFamily="34" charset="0"/>
                <a:cs typeface="Calibri" panose="020F0502020204030204" pitchFamily="34" charset="0"/>
              </a:rPr>
              <a:t>État</a:t>
            </a:r>
          </a:p>
          <a:p>
            <a:pPr algn="l">
              <a:buNone/>
            </a:pPr>
            <a:r>
              <a:rPr lang="fr-FR" sz="1400" b="0" kern="100" dirty="0">
                <a:effectLst/>
                <a:latin typeface="Calibri" panose="020F0502020204030204" pitchFamily="34" charset="0"/>
                <a:ea typeface="Aptos" panose="020B0004020202020204" pitchFamily="34" charset="0"/>
                <a:cs typeface="Calibri" panose="020F0502020204030204" pitchFamily="34" charset="0"/>
              </a:rPr>
              <a:t>Région Lorraine</a:t>
            </a:r>
          </a:p>
          <a:p>
            <a:pPr algn="l">
              <a:buNone/>
            </a:pPr>
            <a:r>
              <a:rPr lang="fr-FR" sz="1400" b="0" kern="100" dirty="0">
                <a:effectLst/>
                <a:latin typeface="Calibri" panose="020F0502020204030204" pitchFamily="34" charset="0"/>
                <a:ea typeface="Aptos" panose="020B0004020202020204" pitchFamily="34" charset="0"/>
                <a:cs typeface="Calibri" panose="020F0502020204030204" pitchFamily="34" charset="0"/>
              </a:rPr>
              <a:t>Région Grand Est</a:t>
            </a:r>
          </a:p>
          <a:p>
            <a:pPr algn="l">
              <a:buNone/>
            </a:pPr>
            <a:r>
              <a:rPr lang="fr-FR" sz="1400" b="0" kern="100" dirty="0">
                <a:effectLst/>
                <a:latin typeface="Calibri" panose="020F0502020204030204" pitchFamily="34" charset="0"/>
                <a:ea typeface="Aptos" panose="020B0004020202020204" pitchFamily="34" charset="0"/>
                <a:cs typeface="Calibri" panose="020F0502020204030204" pitchFamily="34" charset="0"/>
              </a:rPr>
              <a:t>BPI France</a:t>
            </a:r>
          </a:p>
          <a:p>
            <a:pPr algn="l">
              <a:buNone/>
            </a:pPr>
            <a:r>
              <a:rPr lang="fr-FR" sz="1400" b="0" kern="100" dirty="0">
                <a:effectLst/>
                <a:latin typeface="Calibri" panose="020F0502020204030204" pitchFamily="34" charset="0"/>
                <a:ea typeface="Aptos" panose="020B0004020202020204" pitchFamily="34" charset="0"/>
                <a:cs typeface="Calibri" panose="020F0502020204030204" pitchFamily="34" charset="0"/>
              </a:rPr>
              <a:t>Incubateur lorrain</a:t>
            </a:r>
          </a:p>
          <a:p>
            <a:pPr algn="l">
              <a:buNone/>
            </a:pPr>
            <a:r>
              <a:rPr lang="fr-FR" sz="1400" b="0" kern="100" dirty="0">
                <a:effectLst/>
                <a:latin typeface="Calibri" panose="020F0502020204030204" pitchFamily="34" charset="0"/>
                <a:ea typeface="Aptos" panose="020B0004020202020204" pitchFamily="34" charset="0"/>
                <a:cs typeface="Calibri" panose="020F0502020204030204" pitchFamily="34" charset="0"/>
              </a:rPr>
              <a:t>Université de Lorraine</a:t>
            </a:r>
          </a:p>
          <a:p>
            <a:pPr algn="l">
              <a:buNone/>
            </a:pPr>
            <a:r>
              <a:rPr lang="fr-FR" sz="1400" b="0" kern="100" dirty="0">
                <a:effectLst/>
                <a:latin typeface="Calibri" panose="020F0502020204030204" pitchFamily="34" charset="0"/>
                <a:ea typeface="Aptos" panose="020B0004020202020204" pitchFamily="34" charset="0"/>
                <a:cs typeface="Calibri" panose="020F0502020204030204" pitchFamily="34" charset="0"/>
              </a:rPr>
              <a:t>CNRS, INRAE</a:t>
            </a:r>
          </a:p>
          <a:p>
            <a:pPr algn="l">
              <a:buNone/>
            </a:pPr>
            <a:r>
              <a:rPr lang="fr-FR" sz="1400" b="0" kern="100" dirty="0">
                <a:effectLst/>
                <a:latin typeface="Calibri" panose="020F0502020204030204" pitchFamily="34" charset="0"/>
                <a:ea typeface="Aptos" panose="020B0004020202020204" pitchFamily="34" charset="0"/>
                <a:cs typeface="Calibri" panose="020F0502020204030204" pitchFamily="34" charset="0"/>
              </a:rPr>
              <a:t>GISFI</a:t>
            </a:r>
          </a:p>
          <a:p>
            <a:pPr algn="l">
              <a:buNone/>
            </a:pPr>
            <a:r>
              <a:rPr lang="fr-FR" sz="1400" b="0" kern="100" dirty="0" err="1">
                <a:effectLst/>
                <a:latin typeface="Calibri" panose="020F0502020204030204" pitchFamily="34" charset="0"/>
                <a:ea typeface="Aptos" panose="020B0004020202020204" pitchFamily="34" charset="0"/>
                <a:cs typeface="Calibri" panose="020F0502020204030204" pitchFamily="34" charset="0"/>
              </a:rPr>
              <a:t>Labex</a:t>
            </a:r>
            <a:r>
              <a:rPr lang="fr-FR" sz="1400" b="0" kern="100" dirty="0">
                <a:effectLst/>
                <a:latin typeface="Calibri" panose="020F0502020204030204" pitchFamily="34" charset="0"/>
                <a:ea typeface="Aptos" panose="020B0004020202020204" pitchFamily="34" charset="0"/>
                <a:cs typeface="Calibri" panose="020F0502020204030204" pitchFamily="34" charset="0"/>
              </a:rPr>
              <a:t> Ressources 21</a:t>
            </a:r>
          </a:p>
          <a:p>
            <a:pPr algn="l">
              <a:buNone/>
            </a:pPr>
            <a:r>
              <a:rPr lang="fr-FR" sz="1400" b="0" kern="100" dirty="0">
                <a:effectLst/>
                <a:latin typeface="Calibri" panose="020F0502020204030204" pitchFamily="34" charset="0"/>
                <a:ea typeface="Aptos" panose="020B0004020202020204" pitchFamily="34" charset="0"/>
                <a:cs typeface="Calibri" panose="020F0502020204030204" pitchFamily="34" charset="0"/>
              </a:rPr>
              <a:t>ICEEL</a:t>
            </a:r>
          </a:p>
          <a:p>
            <a:pPr algn="l">
              <a:buNone/>
            </a:pPr>
            <a:r>
              <a:rPr lang="fr-FR" sz="1400" b="0" kern="100" dirty="0" err="1">
                <a:effectLst/>
                <a:latin typeface="Calibri" panose="020F0502020204030204" pitchFamily="34" charset="0"/>
                <a:ea typeface="Aptos" panose="020B0004020202020204" pitchFamily="34" charset="0"/>
                <a:cs typeface="Calibri" panose="020F0502020204030204" pitchFamily="34" charset="0"/>
              </a:rPr>
              <a:t>Ademe</a:t>
            </a:r>
            <a:endParaRPr lang="fr-FR" sz="1400" b="0" kern="100" dirty="0">
              <a:effectLst/>
              <a:latin typeface="Calibri" panose="020F0502020204030204" pitchFamily="34" charset="0"/>
              <a:ea typeface="Aptos" panose="020B0004020202020204" pitchFamily="34" charset="0"/>
              <a:cs typeface="Calibri" panose="020F0502020204030204" pitchFamily="34" charset="0"/>
            </a:endParaRPr>
          </a:p>
          <a:p>
            <a:pPr algn="l">
              <a:buNone/>
            </a:pPr>
            <a:r>
              <a:rPr lang="fr-FR" sz="1400" b="0" kern="100" dirty="0">
                <a:effectLst/>
                <a:latin typeface="Calibri" panose="020F0502020204030204" pitchFamily="34" charset="0"/>
                <a:ea typeface="Aptos" panose="020B0004020202020204" pitchFamily="34" charset="0"/>
                <a:cs typeface="Calibri" panose="020F0502020204030204" pitchFamily="34" charset="0"/>
              </a:rPr>
              <a:t>ANR</a:t>
            </a:r>
          </a:p>
          <a:p>
            <a:pPr algn="l">
              <a:buNone/>
            </a:pPr>
            <a:r>
              <a:rPr lang="fr-FR" sz="1400" b="0" kern="100" dirty="0">
                <a:effectLst/>
                <a:latin typeface="Calibri" panose="020F0502020204030204" pitchFamily="34" charset="0"/>
                <a:ea typeface="Aptos" panose="020B0004020202020204" pitchFamily="34" charset="0"/>
                <a:cs typeface="Calibri" panose="020F0502020204030204" pitchFamily="34" charset="0"/>
              </a:rPr>
              <a:t>Europe</a:t>
            </a:r>
          </a:p>
          <a:p>
            <a:pPr algn="l">
              <a:buNone/>
            </a:pPr>
            <a:r>
              <a:rPr lang="fr-FR" sz="1400" b="0" kern="100" dirty="0" err="1">
                <a:effectLst/>
                <a:latin typeface="Calibri" panose="020F0502020204030204" pitchFamily="34" charset="0"/>
                <a:ea typeface="Aptos" panose="020B0004020202020204" pitchFamily="34" charset="0"/>
                <a:cs typeface="Calibri" panose="020F0502020204030204" pitchFamily="34" charset="0"/>
              </a:rPr>
              <a:t>Econick</a:t>
            </a:r>
            <a:endParaRPr lang="fr-FR" sz="1400" b="0" kern="100" dirty="0">
              <a:effectLst/>
              <a:latin typeface="Calibri" panose="020F0502020204030204" pitchFamily="34" charset="0"/>
              <a:ea typeface="Aptos" panose="020B0004020202020204" pitchFamily="34" charset="0"/>
              <a:cs typeface="Calibri" panose="020F0502020204030204" pitchFamily="34" charset="0"/>
            </a:endParaRPr>
          </a:p>
          <a:p>
            <a:pPr algn="l">
              <a:buNone/>
            </a:pPr>
            <a:r>
              <a:rPr lang="fr-FR" sz="1400" b="0" kern="100" dirty="0" err="1">
                <a:effectLst/>
                <a:latin typeface="Calibri" panose="020F0502020204030204" pitchFamily="34" charset="0"/>
                <a:ea typeface="Aptos" panose="020B0004020202020204" pitchFamily="34" charset="0"/>
                <a:cs typeface="Calibri" panose="020F0502020204030204" pitchFamily="34" charset="0"/>
              </a:rPr>
              <a:t>Botanickel</a:t>
            </a:r>
            <a:endParaRPr lang="fr-FR" sz="1400" b="0" kern="100" dirty="0">
              <a:effectLst/>
              <a:latin typeface="Calibri" panose="020F0502020204030204" pitchFamily="34" charset="0"/>
              <a:ea typeface="Aptos" panose="020B0004020202020204" pitchFamily="34" charset="0"/>
              <a:cs typeface="Calibri" panose="020F0502020204030204" pitchFamily="34" charset="0"/>
            </a:endParaRPr>
          </a:p>
          <a:p>
            <a:pPr algn="l">
              <a:buNone/>
            </a:pPr>
            <a:r>
              <a:rPr lang="fr-FR" sz="1400" b="0" kern="100" dirty="0">
                <a:latin typeface="Calibri" panose="020F0502020204030204" pitchFamily="34" charset="0"/>
                <a:ea typeface="Aptos" panose="020B0004020202020204" pitchFamily="34" charset="0"/>
                <a:cs typeface="Calibri" panose="020F0502020204030204" pitchFamily="34" charset="0"/>
              </a:rPr>
              <a:t>Pocheco</a:t>
            </a:r>
          </a:p>
          <a:p>
            <a:pPr algn="l">
              <a:buNone/>
            </a:pPr>
            <a:r>
              <a:rPr lang="fr-FR" sz="1400" b="0" kern="100" dirty="0">
                <a:effectLst/>
                <a:latin typeface="Calibri" panose="020F0502020204030204" pitchFamily="34" charset="0"/>
                <a:ea typeface="Aptos" panose="020B0004020202020204" pitchFamily="34" charset="0"/>
                <a:cs typeface="Calibri" panose="020F0502020204030204" pitchFamily="34" charset="0"/>
              </a:rPr>
              <a:t>Université Sun Yat-sen</a:t>
            </a:r>
          </a:p>
          <a:p>
            <a:pPr algn="l">
              <a:buNone/>
            </a:pPr>
            <a:r>
              <a:rPr lang="fr-FR" sz="1400" b="0" kern="100" dirty="0">
                <a:effectLst/>
                <a:latin typeface="Calibri" panose="020F0502020204030204" pitchFamily="34" charset="0"/>
                <a:ea typeface="Aptos" panose="020B0004020202020204" pitchFamily="34" charset="0"/>
                <a:cs typeface="Calibri" panose="020F0502020204030204" pitchFamily="34" charset="0"/>
              </a:rPr>
              <a:t>INRS ETE (Canada)</a:t>
            </a:r>
          </a:p>
          <a:p>
            <a:pPr algn="l">
              <a:buNone/>
            </a:pPr>
            <a:r>
              <a:rPr lang="fr-FR" sz="1400" b="0" kern="100" dirty="0">
                <a:effectLst/>
                <a:latin typeface="Calibri" panose="020F0502020204030204" pitchFamily="34" charset="0"/>
                <a:ea typeface="Aptos" panose="020B0004020202020204" pitchFamily="34" charset="0"/>
                <a:cs typeface="Calibri" panose="020F0502020204030204" pitchFamily="34" charset="0"/>
              </a:rPr>
              <a:t>UQAT (Canada</a:t>
            </a:r>
            <a:endParaRPr lang="fr-FR" sz="1400" b="0" dirty="0">
              <a:latin typeface="+mn-lt"/>
            </a:endParaRPr>
          </a:p>
        </p:txBody>
      </p:sp>
      <p:sp>
        <p:nvSpPr>
          <p:cNvPr id="10" name="Titre 1">
            <a:extLst>
              <a:ext uri="{FF2B5EF4-FFF2-40B4-BE49-F238E27FC236}">
                <a16:creationId xmlns:a16="http://schemas.microsoft.com/office/drawing/2014/main" id="{848EDE8A-4627-460C-BEA9-17BCDBDE0598}"/>
              </a:ext>
            </a:extLst>
          </p:cNvPr>
          <p:cNvSpPr txBox="1">
            <a:spLocks/>
          </p:cNvSpPr>
          <p:nvPr/>
        </p:nvSpPr>
        <p:spPr>
          <a:xfrm>
            <a:off x="1714236" y="2978003"/>
            <a:ext cx="2591490" cy="983440"/>
          </a:xfrm>
          <a:prstGeom prst="rect">
            <a:avLst/>
          </a:prstGeom>
        </p:spPr>
        <p:txBody>
          <a:bodyPr vert="horz" lIns="91440" tIns="45720" rIns="91440" bIns="45720" rtlCol="0" anchor="b">
            <a:noAutofit/>
          </a:bodyPr>
          <a:lstStyle>
            <a:lvl1pPr algn="ctr" defTabSz="914400" rtl="0" eaLnBrk="1" latinLnBrk="0" hangingPunct="1">
              <a:lnSpc>
                <a:spcPct val="100000"/>
              </a:lnSpc>
              <a:spcBef>
                <a:spcPct val="0"/>
              </a:spcBef>
              <a:buNone/>
              <a:defRPr sz="4800" b="1" i="0" kern="1200">
                <a:solidFill>
                  <a:schemeClr val="accent3"/>
                </a:solidFill>
                <a:latin typeface="Avenir Heavy" panose="02000503020000020003" pitchFamily="2" charset="0"/>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FFFF00"/>
                </a:solidFill>
                <a:effectLst/>
                <a:uLnTx/>
                <a:uFillTx/>
                <a:latin typeface="Calibri"/>
                <a:ea typeface="+mn-ea"/>
                <a:cs typeface="+mn-cs"/>
              </a:rPr>
              <a:t>Internationaux</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b="0" dirty="0">
                <a:latin typeface="Calibri"/>
                <a:ea typeface="+mn-ea"/>
                <a:cs typeface="+mn-cs"/>
              </a:rPr>
              <a:t>G. MERCIER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effectLst/>
                <a:uLnTx/>
                <a:uFillTx/>
                <a:latin typeface="Calibri"/>
                <a:ea typeface="+mn-ea"/>
                <a:cs typeface="+mn-cs"/>
              </a:rPr>
              <a:t>J.F. BLAIS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effectLst/>
                <a:uLnTx/>
                <a:uFillTx/>
                <a:latin typeface="Calibri"/>
                <a:ea typeface="+mn-ea"/>
                <a:cs typeface="+mn-cs"/>
              </a:rPr>
              <a:t>L. COUDERT</a:t>
            </a:r>
            <a:br>
              <a:rPr kumimoji="0" lang="fr-FR" sz="1400" b="0" i="0" u="none" strike="noStrike" kern="1200" cap="none" spc="0" normalizeH="0" baseline="0" noProof="0" dirty="0">
                <a:ln>
                  <a:noFill/>
                </a:ln>
                <a:solidFill>
                  <a:srgbClr val="0082E2"/>
                </a:solidFill>
                <a:effectLst/>
                <a:uLnTx/>
                <a:uFillTx/>
                <a:latin typeface="Calibri"/>
                <a:ea typeface="+mn-ea"/>
                <a:cs typeface="+mn-cs"/>
              </a:rPr>
            </a:br>
            <a:endParaRPr kumimoji="0" lang="fr-FR" sz="1400" b="0" i="0" u="none" strike="noStrike" kern="1200" cap="none" spc="0" normalizeH="0" baseline="0" noProof="0" dirty="0">
              <a:ln>
                <a:noFill/>
              </a:ln>
              <a:solidFill>
                <a:srgbClr val="0082E2"/>
              </a:solidFill>
              <a:effectLst/>
              <a:uLnTx/>
              <a:uFillTx/>
              <a:latin typeface="Calibri"/>
              <a:ea typeface="+mn-ea"/>
              <a:cs typeface="+mn-cs"/>
            </a:endParaRPr>
          </a:p>
        </p:txBody>
      </p:sp>
      <p:pic>
        <p:nvPicPr>
          <p:cNvPr id="4" name="Espace réservé du contenu 4">
            <a:extLst>
              <a:ext uri="{FF2B5EF4-FFF2-40B4-BE49-F238E27FC236}">
                <a16:creationId xmlns:a16="http://schemas.microsoft.com/office/drawing/2014/main" id="{2D39F870-47FC-DCAD-3196-2740002CFCE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278032" y="1263785"/>
            <a:ext cx="2802818" cy="3595471"/>
          </a:xfrm>
          <a:prstGeom prst="rect">
            <a:avLst/>
          </a:prstGeom>
        </p:spPr>
      </p:pic>
      <p:sp>
        <p:nvSpPr>
          <p:cNvPr id="5" name="Titre 1">
            <a:extLst>
              <a:ext uri="{FF2B5EF4-FFF2-40B4-BE49-F238E27FC236}">
                <a16:creationId xmlns:a16="http://schemas.microsoft.com/office/drawing/2014/main" id="{CB6445B7-F940-4BE5-EA15-AEB444D82561}"/>
              </a:ext>
            </a:extLst>
          </p:cNvPr>
          <p:cNvSpPr txBox="1">
            <a:spLocks/>
          </p:cNvSpPr>
          <p:nvPr/>
        </p:nvSpPr>
        <p:spPr>
          <a:xfrm>
            <a:off x="3550137" y="914792"/>
            <a:ext cx="3902635" cy="4464602"/>
          </a:xfrm>
          <a:prstGeom prst="rect">
            <a:avLst/>
          </a:prstGeom>
        </p:spPr>
        <p:txBody>
          <a:bodyPr vert="horz" lIns="91440" tIns="45720" rIns="91440" bIns="45720" rtlCol="0" anchor="b">
            <a:normAutofit/>
          </a:bodyPr>
          <a:lstStyle>
            <a:lvl1pPr algn="ctr" defTabSz="914400" rtl="0" eaLnBrk="1" latinLnBrk="0" hangingPunct="1">
              <a:lnSpc>
                <a:spcPct val="100000"/>
              </a:lnSpc>
              <a:spcBef>
                <a:spcPct val="0"/>
              </a:spcBef>
              <a:buNone/>
              <a:defRPr sz="4800" b="1" i="0" kern="1200">
                <a:solidFill>
                  <a:schemeClr val="accent3"/>
                </a:solidFill>
                <a:latin typeface="Avenir Heavy" panose="02000503020000020003" pitchFamily="2" charset="0"/>
                <a:ea typeface="+mj-ea"/>
                <a:cs typeface="+mj-cs"/>
              </a:defRPr>
            </a:lvl1pPr>
          </a:lstStyle>
          <a:p>
            <a:pPr algn="l"/>
            <a:r>
              <a:rPr lang="fr-FR" sz="1600" dirty="0">
                <a:latin typeface="+mn-lt"/>
              </a:rPr>
              <a:t>Merci aux collègues botanistes </a:t>
            </a:r>
          </a:p>
          <a:p>
            <a:pPr algn="l"/>
            <a:r>
              <a:rPr lang="fr-FR" sz="1600" dirty="0">
                <a:latin typeface="+mn-lt"/>
              </a:rPr>
              <a:t>et agronomes</a:t>
            </a:r>
          </a:p>
          <a:p>
            <a:pPr algn="l"/>
            <a:endParaRPr lang="fr-FR" sz="1400" b="0" dirty="0">
              <a:latin typeface="+mn-lt"/>
            </a:endParaRPr>
          </a:p>
          <a:p>
            <a:pPr algn="l"/>
            <a:r>
              <a:rPr lang="fr-FR" sz="1400" b="0" dirty="0">
                <a:solidFill>
                  <a:srgbClr val="FFFF00"/>
                </a:solidFill>
                <a:latin typeface="+mn-lt"/>
              </a:rPr>
              <a:t>Laboratoire Sols et Environnement (UL, INRAE</a:t>
            </a:r>
            <a:r>
              <a:rPr lang="fr-FR" sz="1400" b="0" dirty="0">
                <a:latin typeface="+mn-lt"/>
              </a:rPr>
              <a:t>)</a:t>
            </a:r>
          </a:p>
          <a:p>
            <a:pPr algn="l"/>
            <a:r>
              <a:rPr lang="fr-FR" sz="1400" dirty="0">
                <a:latin typeface="+mn-lt"/>
              </a:rPr>
              <a:t>J.L. MOREL</a:t>
            </a:r>
          </a:p>
          <a:p>
            <a:pPr algn="l"/>
            <a:r>
              <a:rPr lang="fr-FR" sz="1400" b="0" dirty="0">
                <a:latin typeface="+mn-lt"/>
              </a:rPr>
              <a:t>G. ECHEVARRIA</a:t>
            </a:r>
          </a:p>
          <a:p>
            <a:pPr algn="l"/>
            <a:r>
              <a:rPr lang="fr-FR" sz="1400" b="0" dirty="0">
                <a:latin typeface="+mn-lt"/>
              </a:rPr>
              <a:t>E. BENIZRI</a:t>
            </a:r>
          </a:p>
          <a:p>
            <a:pPr algn="l"/>
            <a:r>
              <a:rPr lang="fr-FR" sz="1400" b="0" dirty="0">
                <a:latin typeface="+mn-lt"/>
              </a:rPr>
              <a:t>C. SIRGUEY</a:t>
            </a:r>
          </a:p>
          <a:p>
            <a:pPr algn="l"/>
            <a:endParaRPr lang="fr-FR" sz="1400" b="0" dirty="0">
              <a:latin typeface="+mn-lt"/>
            </a:endParaRPr>
          </a:p>
          <a:p>
            <a:pPr algn="l"/>
            <a:r>
              <a:rPr lang="fr-FR" sz="1400" b="0" dirty="0">
                <a:solidFill>
                  <a:srgbClr val="FFFF00"/>
                </a:solidFill>
                <a:latin typeface="+mn-lt"/>
              </a:rPr>
              <a:t>Internationaux</a:t>
            </a:r>
          </a:p>
          <a:p>
            <a:pPr algn="l"/>
            <a:r>
              <a:rPr lang="fr-FR" sz="1400" b="0" dirty="0">
                <a:latin typeface="+mn-lt"/>
              </a:rPr>
              <a:t>A. van der ENT</a:t>
            </a:r>
          </a:p>
          <a:p>
            <a:pPr algn="l"/>
            <a:r>
              <a:rPr lang="fr-FR" sz="1400" b="0" dirty="0">
                <a:latin typeface="+mn-lt"/>
              </a:rPr>
              <a:t>A.J.M. BAKER</a:t>
            </a:r>
          </a:p>
          <a:p>
            <a:pPr algn="l"/>
            <a:r>
              <a:rPr lang="fr-FR" sz="1400" b="0" dirty="0">
                <a:latin typeface="+mn-lt"/>
              </a:rPr>
              <a:t>R. CHANEY</a:t>
            </a:r>
          </a:p>
          <a:p>
            <a:pPr algn="l"/>
            <a:r>
              <a:rPr lang="fr-FR" sz="1400" b="0" dirty="0">
                <a:latin typeface="+mn-lt"/>
              </a:rPr>
              <a:t>M. KONSTANTINOU</a:t>
            </a:r>
          </a:p>
          <a:p>
            <a:pPr marL="342900" indent="-342900" algn="l">
              <a:buAutoNum type="alphaUcPeriod"/>
            </a:pPr>
            <a:r>
              <a:rPr lang="fr-FR" sz="1400" b="0" dirty="0">
                <a:latin typeface="+mn-lt"/>
              </a:rPr>
              <a:t>BANI</a:t>
            </a:r>
          </a:p>
          <a:p>
            <a:pPr algn="l"/>
            <a:r>
              <a:rPr lang="fr-FR" sz="1400" b="0" dirty="0">
                <a:latin typeface="+mn-lt"/>
              </a:rPr>
              <a:t>R. QIU</a:t>
            </a:r>
          </a:p>
          <a:p>
            <a:pPr algn="l"/>
            <a:r>
              <a:rPr lang="fr-FR" sz="1400" b="0" dirty="0">
                <a:latin typeface="+mn-lt"/>
              </a:rPr>
              <a:t>Y. TANG</a:t>
            </a:r>
          </a:p>
          <a:p>
            <a:pPr algn="l"/>
            <a:r>
              <a:rPr lang="fr-FR" sz="1400" b="0" dirty="0">
                <a:latin typeface="+mn-lt"/>
              </a:rPr>
              <a:t>…</a:t>
            </a:r>
          </a:p>
          <a:p>
            <a:pPr marL="514350" indent="-514350" algn="l">
              <a:buAutoNum type="alphaUcPeriod"/>
            </a:pPr>
            <a:endParaRPr lang="fr-FR" sz="1400" dirty="0">
              <a:latin typeface="+mn-lt"/>
            </a:endParaRPr>
          </a:p>
          <a:p>
            <a:endParaRPr lang="fr-FR" sz="1000" b="0" dirty="0">
              <a:latin typeface="+mn-lt"/>
            </a:endParaRPr>
          </a:p>
        </p:txBody>
      </p:sp>
      <p:sp>
        <p:nvSpPr>
          <p:cNvPr id="9" name="Titre 1">
            <a:extLst>
              <a:ext uri="{FF2B5EF4-FFF2-40B4-BE49-F238E27FC236}">
                <a16:creationId xmlns:a16="http://schemas.microsoft.com/office/drawing/2014/main" id="{E4C4C758-0005-470E-1665-A405BBFF616B}"/>
              </a:ext>
            </a:extLst>
          </p:cNvPr>
          <p:cNvSpPr txBox="1">
            <a:spLocks/>
          </p:cNvSpPr>
          <p:nvPr/>
        </p:nvSpPr>
        <p:spPr>
          <a:xfrm>
            <a:off x="286890" y="144388"/>
            <a:ext cx="3294138" cy="4603102"/>
          </a:xfrm>
          <a:prstGeom prst="rect">
            <a:avLst/>
          </a:prstGeom>
        </p:spPr>
        <p:txBody>
          <a:bodyPr vert="horz" lIns="91440" tIns="45720" rIns="91440" bIns="45720" rtlCol="0" anchor="b">
            <a:noAutofit/>
          </a:bodyPr>
          <a:lstStyle>
            <a:lvl1pPr algn="ctr" defTabSz="914400" rtl="0" eaLnBrk="1" latinLnBrk="0" hangingPunct="1">
              <a:lnSpc>
                <a:spcPct val="100000"/>
              </a:lnSpc>
              <a:spcBef>
                <a:spcPct val="0"/>
              </a:spcBef>
              <a:buNone/>
              <a:defRPr sz="4800" b="1" i="0" kern="1200">
                <a:solidFill>
                  <a:schemeClr val="accent3"/>
                </a:solidFill>
                <a:latin typeface="Avenir Heavy" panose="02000503020000020003" pitchFamily="2" charset="0"/>
                <a:ea typeface="+mj-ea"/>
                <a:cs typeface="+mj-cs"/>
              </a:defRPr>
            </a:lvl1pPr>
          </a:lstStyle>
          <a:p>
            <a:pPr algn="l"/>
            <a:r>
              <a:rPr lang="fr-FR" sz="1600" dirty="0">
                <a:latin typeface="+mn-lt"/>
              </a:rPr>
              <a:t>Merci aux collègues des procédés</a:t>
            </a:r>
          </a:p>
          <a:p>
            <a:pPr algn="l"/>
            <a:endParaRPr lang="fr-FR" sz="1400" b="0" dirty="0">
              <a:latin typeface="+mn-lt"/>
            </a:endParaRPr>
          </a:p>
          <a:p>
            <a:pPr algn="l"/>
            <a:r>
              <a:rPr lang="fr-FR" sz="1400" b="0" dirty="0">
                <a:solidFill>
                  <a:srgbClr val="FFFF00"/>
                </a:solidFill>
                <a:latin typeface="+mn-lt"/>
              </a:rPr>
              <a:t>Laboratoire Réactions et Génie </a:t>
            </a:r>
          </a:p>
          <a:p>
            <a:pPr algn="l"/>
            <a:r>
              <a:rPr lang="fr-FR" sz="1400" b="0" dirty="0">
                <a:solidFill>
                  <a:srgbClr val="FFFF00"/>
                </a:solidFill>
                <a:latin typeface="+mn-lt"/>
              </a:rPr>
              <a:t>des Procédés</a:t>
            </a:r>
            <a:endParaRPr lang="fr-FR" sz="1400" b="0" dirty="0">
              <a:latin typeface="+mn-lt"/>
            </a:endParaRPr>
          </a:p>
          <a:p>
            <a:pPr algn="l"/>
            <a:r>
              <a:rPr lang="fr-FR" sz="1400" dirty="0">
                <a:latin typeface="+mn-lt"/>
              </a:rPr>
              <a:t>B. LAUBIE</a:t>
            </a:r>
          </a:p>
          <a:p>
            <a:pPr algn="l"/>
            <a:r>
              <a:rPr lang="fr-FR" sz="1400" b="0" dirty="0">
                <a:latin typeface="+mn-lt"/>
              </a:rPr>
              <a:t>R. DEMOL</a:t>
            </a:r>
          </a:p>
          <a:p>
            <a:pPr algn="l"/>
            <a:r>
              <a:rPr lang="fr-FR" sz="1400" b="0" dirty="0">
                <a:latin typeface="+mn-lt"/>
              </a:rPr>
              <a:t>M.N. PONS</a:t>
            </a:r>
          </a:p>
          <a:p>
            <a:pPr algn="l"/>
            <a:r>
              <a:rPr lang="fr-FR" sz="1400" b="0" dirty="0">
                <a:latin typeface="+mn-lt"/>
              </a:rPr>
              <a:t>L. MUHR</a:t>
            </a:r>
          </a:p>
          <a:p>
            <a:pPr algn="l"/>
            <a:r>
              <a:rPr lang="fr-FR" sz="1400" b="0" dirty="0">
                <a:latin typeface="+mn-lt"/>
              </a:rPr>
              <a:t>S. PONTVIANNE</a:t>
            </a:r>
          </a:p>
          <a:p>
            <a:pPr algn="l"/>
            <a:r>
              <a:rPr lang="fr-FR" sz="1400" b="0" dirty="0">
                <a:latin typeface="+mn-lt"/>
              </a:rPr>
              <a:t>Y. LE BRECH</a:t>
            </a:r>
          </a:p>
          <a:p>
            <a:pPr algn="l"/>
            <a:endParaRPr lang="fr-FR" sz="1400" b="0" dirty="0">
              <a:latin typeface="+mn-lt"/>
            </a:endParaRPr>
          </a:p>
          <a:p>
            <a:pPr algn="l"/>
            <a:r>
              <a:rPr lang="fr-FR" sz="1400" b="0" dirty="0">
                <a:latin typeface="+mn-lt"/>
              </a:rPr>
              <a:t>L. CASSAYRE (LGC)</a:t>
            </a:r>
          </a:p>
          <a:p>
            <a:pPr algn="l"/>
            <a:endParaRPr lang="fr-FR" sz="1400" b="0" dirty="0">
              <a:latin typeface="+mn-lt"/>
            </a:endParaRPr>
          </a:p>
          <a:p>
            <a:pPr algn="l"/>
            <a:r>
              <a:rPr lang="fr-FR" sz="1400" b="0" dirty="0">
                <a:solidFill>
                  <a:srgbClr val="FFFF00"/>
                </a:solidFill>
                <a:latin typeface="+mn-lt"/>
              </a:rPr>
              <a:t>Doctorant(e)s et </a:t>
            </a:r>
            <a:r>
              <a:rPr lang="fr-FR" sz="1400" b="0" dirty="0" err="1">
                <a:solidFill>
                  <a:srgbClr val="FFFF00"/>
                </a:solidFill>
                <a:latin typeface="+mn-lt"/>
              </a:rPr>
              <a:t>post-doctorant</a:t>
            </a:r>
            <a:r>
              <a:rPr lang="fr-FR" sz="1400" b="0" dirty="0">
                <a:solidFill>
                  <a:srgbClr val="FFFF00"/>
                </a:solidFill>
                <a:latin typeface="+mn-lt"/>
              </a:rPr>
              <a:t>(e)s</a:t>
            </a:r>
          </a:p>
          <a:p>
            <a:pPr algn="l"/>
            <a:endParaRPr lang="fr-FR" sz="1400" b="0" dirty="0">
              <a:latin typeface="+mn-lt"/>
            </a:endParaRPr>
          </a:p>
          <a:p>
            <a:pPr algn="l"/>
            <a:endParaRPr lang="fr-FR" sz="1400" dirty="0">
              <a:latin typeface="+mn-lt"/>
            </a:endParaRPr>
          </a:p>
          <a:p>
            <a:endParaRPr lang="fr-FR" sz="1400" b="0" dirty="0">
              <a:latin typeface="+mn-lt"/>
            </a:endParaRPr>
          </a:p>
        </p:txBody>
      </p:sp>
      <p:sp>
        <p:nvSpPr>
          <p:cNvPr id="12" name="ZoneTexte 11">
            <a:extLst>
              <a:ext uri="{FF2B5EF4-FFF2-40B4-BE49-F238E27FC236}">
                <a16:creationId xmlns:a16="http://schemas.microsoft.com/office/drawing/2014/main" id="{9C8A4243-6302-1EF4-C36E-FF1EA5C0FCBD}"/>
              </a:ext>
            </a:extLst>
          </p:cNvPr>
          <p:cNvSpPr txBox="1"/>
          <p:nvPr/>
        </p:nvSpPr>
        <p:spPr>
          <a:xfrm>
            <a:off x="323468" y="4096709"/>
            <a:ext cx="7129304" cy="2462213"/>
          </a:xfrm>
          <a:prstGeom prst="rect">
            <a:avLst/>
          </a:prstGeom>
          <a:noFill/>
        </p:spPr>
        <p:txBody>
          <a:bodyPr wrap="square">
            <a:spAutoFit/>
          </a:bodyPr>
          <a:lstStyle/>
          <a:p>
            <a:r>
              <a:rPr lang="fr-FR" sz="1400" dirty="0">
                <a:solidFill>
                  <a:schemeClr val="accent3"/>
                </a:solidFill>
              </a:rPr>
              <a:t>R. BARBAROUX</a:t>
            </a:r>
          </a:p>
          <a:p>
            <a:r>
              <a:rPr lang="fr-FR" sz="1400" dirty="0">
                <a:solidFill>
                  <a:schemeClr val="accent3"/>
                </a:solidFill>
              </a:rPr>
              <a:t>X. ZHANG</a:t>
            </a:r>
          </a:p>
          <a:p>
            <a:r>
              <a:rPr lang="fr-FR" sz="1400" dirty="0">
                <a:solidFill>
                  <a:schemeClr val="accent3"/>
                </a:solidFill>
              </a:rPr>
              <a:t>Z. CHOUR</a:t>
            </a:r>
          </a:p>
          <a:p>
            <a:r>
              <a:rPr lang="fr-FR" sz="1400" dirty="0">
                <a:solidFill>
                  <a:schemeClr val="accent3"/>
                </a:solidFill>
              </a:rPr>
              <a:t>M. GUILPAIN</a:t>
            </a:r>
          </a:p>
          <a:p>
            <a:r>
              <a:rPr lang="fr-FR" sz="1400" dirty="0">
                <a:solidFill>
                  <a:schemeClr val="accent3"/>
                </a:solidFill>
              </a:rPr>
              <a:t>J. RODRIGUES</a:t>
            </a:r>
          </a:p>
          <a:p>
            <a:r>
              <a:rPr lang="fr-FR" sz="1400" dirty="0">
                <a:solidFill>
                  <a:schemeClr val="accent3"/>
                </a:solidFill>
              </a:rPr>
              <a:t>M. RUE</a:t>
            </a:r>
          </a:p>
          <a:p>
            <a:r>
              <a:rPr lang="fr-FR" sz="1400" dirty="0">
                <a:solidFill>
                  <a:schemeClr val="accent3"/>
                </a:solidFill>
              </a:rPr>
              <a:t>B. JALLY</a:t>
            </a:r>
          </a:p>
          <a:p>
            <a:r>
              <a:rPr lang="fr-FR" sz="1400" dirty="0" err="1">
                <a:solidFill>
                  <a:schemeClr val="accent3"/>
                </a:solidFill>
              </a:rPr>
              <a:t>T</a:t>
            </a:r>
            <a:r>
              <a:rPr lang="fr-FR" sz="1400" dirty="0">
                <a:solidFill>
                  <a:schemeClr val="accent3"/>
                </a:solidFill>
              </a:rPr>
              <a:t>. MONOT</a:t>
            </a:r>
          </a:p>
          <a:p>
            <a:r>
              <a:rPr lang="fr-FR" sz="1400" dirty="0" err="1">
                <a:solidFill>
                  <a:schemeClr val="accent3"/>
                </a:solidFill>
              </a:rPr>
              <a:t>T</a:t>
            </a:r>
            <a:r>
              <a:rPr lang="fr-FR" sz="1400" dirty="0">
                <a:solidFill>
                  <a:schemeClr val="accent3"/>
                </a:solidFill>
              </a:rPr>
              <a:t>. PORQUEDDU</a:t>
            </a:r>
          </a:p>
          <a:p>
            <a:r>
              <a:rPr lang="fr-FR" sz="1400" dirty="0">
                <a:solidFill>
                  <a:schemeClr val="accent3"/>
                </a:solidFill>
              </a:rPr>
              <a:t>S. TEILLAUD</a:t>
            </a:r>
          </a:p>
          <a:p>
            <a:r>
              <a:rPr lang="fr-FR" sz="1400" dirty="0">
                <a:solidFill>
                  <a:schemeClr val="accent3"/>
                </a:solidFill>
              </a:rPr>
              <a:t>C. PINCHAUX</a:t>
            </a:r>
            <a:endParaRPr lang="fr-FR" dirty="0">
              <a:solidFill>
                <a:schemeClr val="accent3"/>
              </a:solidFill>
            </a:endParaRPr>
          </a:p>
        </p:txBody>
      </p:sp>
      <p:sp>
        <p:nvSpPr>
          <p:cNvPr id="18" name="ZoneTexte 15">
            <a:extLst>
              <a:ext uri="{FF2B5EF4-FFF2-40B4-BE49-F238E27FC236}">
                <a16:creationId xmlns:a16="http://schemas.microsoft.com/office/drawing/2014/main" id="{681D2ACA-E208-F85D-385A-9390D1E6A053}"/>
              </a:ext>
            </a:extLst>
          </p:cNvPr>
          <p:cNvSpPr txBox="1"/>
          <p:nvPr/>
        </p:nvSpPr>
        <p:spPr>
          <a:xfrm>
            <a:off x="1748772" y="4096709"/>
            <a:ext cx="1315975" cy="1600438"/>
          </a:xfrm>
          <a:prstGeom prst="rect">
            <a:avLst/>
          </a:prstGeom>
          <a:noFill/>
        </p:spPr>
        <p:txBody>
          <a:bodyPr wrap="square">
            <a:spAutoFit/>
          </a:bodyPr>
          <a:lstStyle/>
          <a:p>
            <a:pPr>
              <a:buNone/>
            </a:pPr>
            <a:r>
              <a:rPr lang="fr-FR" sz="1400" kern="1200" dirty="0">
                <a:solidFill>
                  <a:schemeClr val="accent3"/>
                </a:solidFill>
                <a:effectLst/>
                <a:ea typeface="Aptos" panose="020B0004020202020204" pitchFamily="34" charset="0"/>
                <a:cs typeface="Times New Roman" panose="02020603050405020304" pitchFamily="18" charset="0"/>
              </a:rPr>
              <a:t>V. HOUZELOT</a:t>
            </a:r>
            <a:endParaRPr lang="fr-FR" sz="1400" kern="100" dirty="0">
              <a:solidFill>
                <a:schemeClr val="accent3"/>
              </a:solidFill>
              <a:effectLst/>
              <a:ea typeface="Aptos" panose="020B0004020202020204" pitchFamily="34" charset="0"/>
              <a:cs typeface="Times New Roman" panose="02020603050405020304" pitchFamily="18" charset="0"/>
            </a:endParaRPr>
          </a:p>
          <a:p>
            <a:pPr>
              <a:buNone/>
            </a:pPr>
            <a:r>
              <a:rPr lang="fr-FR" sz="1400" kern="1200" dirty="0">
                <a:solidFill>
                  <a:schemeClr val="accent3"/>
                </a:solidFill>
                <a:effectLst/>
                <a:ea typeface="Aptos" panose="020B0004020202020204" pitchFamily="34" charset="0"/>
                <a:cs typeface="Times New Roman" panose="02020603050405020304" pitchFamily="18" charset="0"/>
              </a:rPr>
              <a:t>C. HAZOTTE</a:t>
            </a:r>
            <a:endParaRPr lang="fr-FR" sz="1400" kern="100" dirty="0">
              <a:solidFill>
                <a:schemeClr val="accent3"/>
              </a:solidFill>
              <a:effectLst/>
              <a:ea typeface="Aptos" panose="020B0004020202020204" pitchFamily="34" charset="0"/>
              <a:cs typeface="Times New Roman" panose="02020603050405020304" pitchFamily="18" charset="0"/>
            </a:endParaRPr>
          </a:p>
          <a:p>
            <a:pPr>
              <a:buNone/>
            </a:pPr>
            <a:r>
              <a:rPr lang="fr-FR" sz="1400" kern="1200" dirty="0">
                <a:solidFill>
                  <a:schemeClr val="accent3"/>
                </a:solidFill>
                <a:effectLst/>
                <a:ea typeface="Aptos" panose="020B0004020202020204" pitchFamily="34" charset="0"/>
                <a:cs typeface="Times New Roman" panose="02020603050405020304" pitchFamily="18" charset="0"/>
              </a:rPr>
              <a:t>E. DIEMER</a:t>
            </a:r>
            <a:endParaRPr lang="fr-FR" sz="1400" kern="100" dirty="0">
              <a:solidFill>
                <a:schemeClr val="accent3"/>
              </a:solidFill>
              <a:effectLst/>
              <a:ea typeface="Aptos" panose="020B0004020202020204" pitchFamily="34" charset="0"/>
              <a:cs typeface="Times New Roman" panose="02020603050405020304" pitchFamily="18" charset="0"/>
            </a:endParaRPr>
          </a:p>
          <a:p>
            <a:pPr>
              <a:buNone/>
            </a:pPr>
            <a:r>
              <a:rPr lang="fr-FR" sz="1400" kern="1200" dirty="0">
                <a:solidFill>
                  <a:schemeClr val="accent3"/>
                </a:solidFill>
                <a:effectLst/>
                <a:ea typeface="Aptos" panose="020B0004020202020204" pitchFamily="34" charset="0"/>
                <a:cs typeface="Times New Roman" panose="02020603050405020304" pitchFamily="18" charset="0"/>
              </a:rPr>
              <a:t>W. XUAN </a:t>
            </a:r>
            <a:endParaRPr lang="fr-FR" sz="1400" kern="100" dirty="0">
              <a:solidFill>
                <a:schemeClr val="accent3"/>
              </a:solidFill>
              <a:effectLst/>
              <a:ea typeface="Aptos" panose="020B0004020202020204" pitchFamily="34" charset="0"/>
              <a:cs typeface="Times New Roman" panose="02020603050405020304" pitchFamily="18" charset="0"/>
            </a:endParaRPr>
          </a:p>
          <a:p>
            <a:pPr>
              <a:buNone/>
            </a:pPr>
            <a:r>
              <a:rPr lang="fr-FR" sz="1400" kern="1200" dirty="0">
                <a:solidFill>
                  <a:schemeClr val="accent3"/>
                </a:solidFill>
                <a:effectLst/>
                <a:ea typeface="Aptos" panose="020B0004020202020204" pitchFamily="34" charset="0"/>
                <a:cs typeface="Times New Roman" panose="02020603050405020304" pitchFamily="18" charset="0"/>
              </a:rPr>
              <a:t>H. MOUSSA</a:t>
            </a:r>
          </a:p>
          <a:p>
            <a:pPr>
              <a:buNone/>
            </a:pPr>
            <a:r>
              <a:rPr lang="fr-FR" sz="1400" dirty="0">
                <a:solidFill>
                  <a:schemeClr val="accent3"/>
                </a:solidFill>
                <a:ea typeface="Aptos" panose="020B0004020202020204" pitchFamily="34" charset="0"/>
                <a:cs typeface="Times New Roman" panose="02020603050405020304" pitchFamily="18" charset="0"/>
              </a:rPr>
              <a:t>J. FERREIRA DA CONCACEIO</a:t>
            </a:r>
            <a:endParaRPr lang="fr-FR" sz="1400" kern="100" dirty="0">
              <a:solidFill>
                <a:schemeClr val="accent3"/>
              </a:solidFill>
              <a:effectLst/>
              <a:ea typeface="Aptos" panose="020B0004020202020204" pitchFamily="34" charset="0"/>
              <a:cs typeface="Times New Roman" panose="02020603050405020304" pitchFamily="18" charset="0"/>
            </a:endParaRPr>
          </a:p>
        </p:txBody>
      </p:sp>
      <p:sp>
        <p:nvSpPr>
          <p:cNvPr id="22" name="ZoneTexte 21">
            <a:extLst>
              <a:ext uri="{FF2B5EF4-FFF2-40B4-BE49-F238E27FC236}">
                <a16:creationId xmlns:a16="http://schemas.microsoft.com/office/drawing/2014/main" id="{7D478EE9-3F4E-612A-71B8-226683F18C3E}"/>
              </a:ext>
            </a:extLst>
          </p:cNvPr>
          <p:cNvSpPr txBox="1"/>
          <p:nvPr/>
        </p:nvSpPr>
        <p:spPr>
          <a:xfrm>
            <a:off x="7114789" y="554746"/>
            <a:ext cx="7129304" cy="338554"/>
          </a:xfrm>
          <a:prstGeom prst="rect">
            <a:avLst/>
          </a:prstGeom>
          <a:noFill/>
        </p:spPr>
        <p:txBody>
          <a:bodyPr wrap="square">
            <a:spAutoFit/>
          </a:bodyPr>
          <a:lstStyle/>
          <a:p>
            <a:pPr algn="l"/>
            <a:r>
              <a:rPr lang="fr-FR" sz="1600" b="1" dirty="0">
                <a:solidFill>
                  <a:schemeClr val="accent3"/>
                </a:solidFill>
                <a:latin typeface="+mn-lt"/>
              </a:rPr>
              <a:t>Merci aux financeurs et aux facilitateurs</a:t>
            </a:r>
          </a:p>
        </p:txBody>
      </p:sp>
    </p:spTree>
    <p:extLst>
      <p:ext uri="{BB962C8B-B14F-4D97-AF65-F5344CB8AC3E}">
        <p14:creationId xmlns:p14="http://schemas.microsoft.com/office/powerpoint/2010/main" val="17097716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0A7A5-CAF9-5248-0F5F-3D05185AC2A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0A530A2-37E8-92AF-0221-107C495E9F3A}"/>
              </a:ext>
            </a:extLst>
          </p:cNvPr>
          <p:cNvSpPr>
            <a:spLocks noGrp="1"/>
          </p:cNvSpPr>
          <p:nvPr>
            <p:ph type="title"/>
          </p:nvPr>
        </p:nvSpPr>
        <p:spPr>
          <a:xfrm>
            <a:off x="653740" y="329308"/>
            <a:ext cx="10515600" cy="674991"/>
          </a:xfrm>
        </p:spPr>
        <p:txBody>
          <a:bodyPr/>
          <a:lstStyle/>
          <a:p>
            <a:r>
              <a:rPr lang="fr-FR" dirty="0"/>
              <a:t>Métaux dans les sols : différentes situations</a:t>
            </a:r>
          </a:p>
        </p:txBody>
      </p:sp>
      <p:sp>
        <p:nvSpPr>
          <p:cNvPr id="3" name="Espace réservé du numéro de diapositive 2">
            <a:extLst>
              <a:ext uri="{FF2B5EF4-FFF2-40B4-BE49-F238E27FC236}">
                <a16:creationId xmlns:a16="http://schemas.microsoft.com/office/drawing/2014/main" id="{B00A0CFA-93BC-4FE4-9714-C4F21B485DD3}"/>
              </a:ext>
            </a:extLst>
          </p:cNvPr>
          <p:cNvSpPr>
            <a:spLocks noGrp="1"/>
          </p:cNvSpPr>
          <p:nvPr>
            <p:ph type="sldNum" sz="quarter" idx="10"/>
          </p:nvPr>
        </p:nvSpPr>
        <p:spPr/>
        <p:txBody>
          <a:bodyPr/>
          <a:lstStyle/>
          <a:p>
            <a:fld id="{141B9BFE-3C81-4D75-B42C-61ABDB6EFE08}" type="slidenum">
              <a:rPr lang="fr-FR" smtClean="0"/>
              <a:pPr/>
              <a:t>3</a:t>
            </a:fld>
            <a:endParaRPr lang="fr-FR" dirty="0"/>
          </a:p>
        </p:txBody>
      </p:sp>
      <p:sp>
        <p:nvSpPr>
          <p:cNvPr id="5" name="ZoneTexte 4">
            <a:extLst>
              <a:ext uri="{FF2B5EF4-FFF2-40B4-BE49-F238E27FC236}">
                <a16:creationId xmlns:a16="http://schemas.microsoft.com/office/drawing/2014/main" id="{5A179A00-E8CA-380C-0017-C934B14735F2}"/>
              </a:ext>
            </a:extLst>
          </p:cNvPr>
          <p:cNvSpPr txBox="1"/>
          <p:nvPr/>
        </p:nvSpPr>
        <p:spPr>
          <a:xfrm>
            <a:off x="653740" y="1309670"/>
            <a:ext cx="11202979" cy="646331"/>
          </a:xfrm>
          <a:prstGeom prst="rect">
            <a:avLst/>
          </a:prstGeom>
          <a:noFill/>
        </p:spPr>
        <p:txBody>
          <a:bodyPr wrap="square" rtlCol="0">
            <a:spAutoFit/>
          </a:bodyPr>
          <a:lstStyle/>
          <a:p>
            <a:r>
              <a:rPr lang="fr-FR" b="0" i="0" u="none" strike="noStrike" dirty="0">
                <a:solidFill>
                  <a:srgbClr val="000000"/>
                </a:solidFill>
                <a:effectLst/>
                <a:highlight>
                  <a:srgbClr val="FFFFFF"/>
                </a:highlight>
              </a:rPr>
              <a:t>Les sols contiennent naturellement des métaux (ETM) : fer, aluminium, manganèse etc. </a:t>
            </a:r>
          </a:p>
          <a:p>
            <a:r>
              <a:rPr lang="fr-FR" dirty="0">
                <a:solidFill>
                  <a:srgbClr val="000000"/>
                </a:solidFill>
                <a:highlight>
                  <a:srgbClr val="FFFFFF"/>
                </a:highlight>
              </a:rPr>
              <a:t>mais les concentrations sont parfois anormalement élevées.</a:t>
            </a:r>
            <a:r>
              <a:rPr lang="fr-FR" b="0" i="0" u="none" strike="noStrike" dirty="0">
                <a:solidFill>
                  <a:srgbClr val="000000"/>
                </a:solidFill>
                <a:effectLst/>
                <a:highlight>
                  <a:srgbClr val="FFFFFF"/>
                </a:highlight>
              </a:rPr>
              <a:t> </a:t>
            </a:r>
          </a:p>
        </p:txBody>
      </p:sp>
      <p:sp>
        <p:nvSpPr>
          <p:cNvPr id="6" name="ZoneTexte 5">
            <a:extLst>
              <a:ext uri="{FF2B5EF4-FFF2-40B4-BE49-F238E27FC236}">
                <a16:creationId xmlns:a16="http://schemas.microsoft.com/office/drawing/2014/main" id="{8B4F02F5-9F2A-E016-1B64-83E9C5D474D7}"/>
              </a:ext>
            </a:extLst>
          </p:cNvPr>
          <p:cNvSpPr txBox="1"/>
          <p:nvPr/>
        </p:nvSpPr>
        <p:spPr>
          <a:xfrm>
            <a:off x="248577" y="4747042"/>
            <a:ext cx="2717988" cy="738664"/>
          </a:xfrm>
          <a:prstGeom prst="rect">
            <a:avLst/>
          </a:prstGeom>
          <a:noFill/>
        </p:spPr>
        <p:txBody>
          <a:bodyPr wrap="none" rtlCol="0">
            <a:spAutoFit/>
          </a:bodyPr>
          <a:lstStyle/>
          <a:p>
            <a:pPr algn="ctr"/>
            <a:r>
              <a:rPr lang="fr-FR" sz="1400" b="0" i="0" u="none" strike="noStrike" dirty="0">
                <a:solidFill>
                  <a:srgbClr val="000000"/>
                </a:solidFill>
                <a:effectLst/>
                <a:highlight>
                  <a:srgbClr val="FFFFFF"/>
                </a:highlight>
              </a:rPr>
              <a:t>Sols ultramafiques</a:t>
            </a:r>
          </a:p>
          <a:p>
            <a:pPr algn="ctr"/>
            <a:r>
              <a:rPr lang="fr-FR" sz="1400" dirty="0">
                <a:solidFill>
                  <a:srgbClr val="000000"/>
                </a:solidFill>
                <a:highlight>
                  <a:srgbClr val="FFFFFF"/>
                </a:highlight>
              </a:rPr>
              <a:t>naturellement riches en nickel</a:t>
            </a:r>
          </a:p>
          <a:p>
            <a:pPr algn="ctr"/>
            <a:r>
              <a:rPr lang="fr-FR" sz="1400" dirty="0">
                <a:solidFill>
                  <a:srgbClr val="000000"/>
                </a:solidFill>
                <a:highlight>
                  <a:srgbClr val="FFFFFF"/>
                </a:highlight>
              </a:rPr>
              <a:t>couvrent 3 % des terres émergées </a:t>
            </a:r>
            <a:endParaRPr lang="fr-FR" sz="1400" b="0" i="0" u="none" strike="noStrike" dirty="0">
              <a:solidFill>
                <a:srgbClr val="000000"/>
              </a:solidFill>
              <a:effectLst/>
              <a:highlight>
                <a:srgbClr val="FFFFFF"/>
              </a:highlight>
            </a:endParaRPr>
          </a:p>
        </p:txBody>
      </p:sp>
      <p:sp>
        <p:nvSpPr>
          <p:cNvPr id="7" name="ZoneTexte 6">
            <a:extLst>
              <a:ext uri="{FF2B5EF4-FFF2-40B4-BE49-F238E27FC236}">
                <a16:creationId xmlns:a16="http://schemas.microsoft.com/office/drawing/2014/main" id="{6611C3F5-9542-726F-A64C-82DEC3B85170}"/>
              </a:ext>
            </a:extLst>
          </p:cNvPr>
          <p:cNvSpPr txBox="1"/>
          <p:nvPr/>
        </p:nvSpPr>
        <p:spPr>
          <a:xfrm>
            <a:off x="6762277" y="4682951"/>
            <a:ext cx="2461829" cy="954107"/>
          </a:xfrm>
          <a:prstGeom prst="rect">
            <a:avLst/>
          </a:prstGeom>
          <a:noFill/>
        </p:spPr>
        <p:txBody>
          <a:bodyPr wrap="none" rtlCol="0">
            <a:spAutoFit/>
          </a:bodyPr>
          <a:lstStyle/>
          <a:p>
            <a:pPr algn="ctr"/>
            <a:r>
              <a:rPr lang="fr-FR" sz="1400" b="0" i="0" u="none" strike="noStrike" dirty="0">
                <a:solidFill>
                  <a:srgbClr val="000000"/>
                </a:solidFill>
                <a:effectLst/>
                <a:highlight>
                  <a:srgbClr val="FFFFFF"/>
                </a:highlight>
              </a:rPr>
              <a:t>Sols pollués</a:t>
            </a:r>
          </a:p>
          <a:p>
            <a:pPr algn="ctr"/>
            <a:r>
              <a:rPr lang="fr-FR" sz="1400" dirty="0">
                <a:solidFill>
                  <a:srgbClr val="000000"/>
                </a:solidFill>
                <a:highlight>
                  <a:srgbClr val="FFFFFF"/>
                </a:highlight>
              </a:rPr>
              <a:t>Activités urbaines, industrielles</a:t>
            </a:r>
          </a:p>
          <a:p>
            <a:pPr algn="ctr"/>
            <a:r>
              <a:rPr lang="fr-FR" sz="1400" b="0" i="0" u="none" strike="noStrike" dirty="0">
                <a:solidFill>
                  <a:srgbClr val="000000"/>
                </a:solidFill>
                <a:effectLst/>
                <a:highlight>
                  <a:srgbClr val="FFFFFF"/>
                </a:highlight>
              </a:rPr>
              <a:t>Zinc, plomb, cadmium</a:t>
            </a:r>
          </a:p>
          <a:p>
            <a:pPr algn="ctr"/>
            <a:r>
              <a:rPr lang="fr-FR" sz="1400" b="0" i="0" u="none" strike="noStrike" dirty="0">
                <a:solidFill>
                  <a:srgbClr val="000000"/>
                </a:solidFill>
                <a:effectLst/>
                <a:highlight>
                  <a:srgbClr val="FFFFFF"/>
                </a:highlight>
              </a:rPr>
              <a:t>Chrome, arsenic etc.</a:t>
            </a:r>
          </a:p>
        </p:txBody>
      </p:sp>
      <p:sp>
        <p:nvSpPr>
          <p:cNvPr id="8" name="ZoneTexte 7">
            <a:extLst>
              <a:ext uri="{FF2B5EF4-FFF2-40B4-BE49-F238E27FC236}">
                <a16:creationId xmlns:a16="http://schemas.microsoft.com/office/drawing/2014/main" id="{90F09D4E-09D6-79C7-1696-64B3A1F24A76}"/>
              </a:ext>
            </a:extLst>
          </p:cNvPr>
          <p:cNvSpPr txBox="1"/>
          <p:nvPr/>
        </p:nvSpPr>
        <p:spPr>
          <a:xfrm>
            <a:off x="9968604" y="4848443"/>
            <a:ext cx="1964257" cy="523220"/>
          </a:xfrm>
          <a:prstGeom prst="rect">
            <a:avLst/>
          </a:prstGeom>
          <a:noFill/>
        </p:spPr>
        <p:txBody>
          <a:bodyPr wrap="none" rtlCol="0">
            <a:spAutoFit/>
          </a:bodyPr>
          <a:lstStyle/>
          <a:p>
            <a:pPr algn="ctr"/>
            <a:r>
              <a:rPr lang="fr-FR" sz="1400" b="0" i="0" u="none" strike="noStrike" dirty="0">
                <a:solidFill>
                  <a:srgbClr val="000000"/>
                </a:solidFill>
                <a:effectLst/>
                <a:highlight>
                  <a:srgbClr val="FFFFFF"/>
                </a:highlight>
              </a:rPr>
              <a:t>Sols agricoles : cadmium</a:t>
            </a:r>
          </a:p>
          <a:p>
            <a:pPr algn="ctr"/>
            <a:r>
              <a:rPr lang="fr-FR" sz="1400" dirty="0">
                <a:solidFill>
                  <a:srgbClr val="000000"/>
                </a:solidFill>
                <a:highlight>
                  <a:srgbClr val="FFFFFF"/>
                </a:highlight>
              </a:rPr>
              <a:t>viticoles : cuivre</a:t>
            </a:r>
            <a:endParaRPr lang="fr-FR" sz="1400" b="0" i="0" u="none" strike="noStrike" dirty="0">
              <a:solidFill>
                <a:srgbClr val="000000"/>
              </a:solidFill>
              <a:effectLst/>
              <a:highlight>
                <a:srgbClr val="FFFFFF"/>
              </a:highlight>
            </a:endParaRPr>
          </a:p>
        </p:txBody>
      </p:sp>
      <p:sp>
        <p:nvSpPr>
          <p:cNvPr id="9" name="ZoneTexte 8">
            <a:extLst>
              <a:ext uri="{FF2B5EF4-FFF2-40B4-BE49-F238E27FC236}">
                <a16:creationId xmlns:a16="http://schemas.microsoft.com/office/drawing/2014/main" id="{654A8C47-2212-7E51-BADB-434DAF08B60E}"/>
              </a:ext>
            </a:extLst>
          </p:cNvPr>
          <p:cNvSpPr txBox="1"/>
          <p:nvPr/>
        </p:nvSpPr>
        <p:spPr>
          <a:xfrm>
            <a:off x="3723523" y="4839375"/>
            <a:ext cx="2432204" cy="523220"/>
          </a:xfrm>
          <a:prstGeom prst="rect">
            <a:avLst/>
          </a:prstGeom>
          <a:noFill/>
        </p:spPr>
        <p:txBody>
          <a:bodyPr wrap="none" rtlCol="0">
            <a:spAutoFit/>
          </a:bodyPr>
          <a:lstStyle/>
          <a:p>
            <a:pPr algn="ctr"/>
            <a:r>
              <a:rPr lang="fr-FR" sz="1400" b="0" i="0" u="none" strike="noStrike" dirty="0">
                <a:solidFill>
                  <a:srgbClr val="000000"/>
                </a:solidFill>
                <a:effectLst/>
                <a:highlight>
                  <a:srgbClr val="FFFFFF"/>
                </a:highlight>
              </a:rPr>
              <a:t>Résidus miniers </a:t>
            </a:r>
          </a:p>
          <a:p>
            <a:pPr algn="ctr"/>
            <a:r>
              <a:rPr lang="fr-FR" sz="1400" dirty="0">
                <a:solidFill>
                  <a:srgbClr val="000000"/>
                </a:solidFill>
                <a:highlight>
                  <a:srgbClr val="FFFFFF"/>
                </a:highlight>
              </a:rPr>
              <a:t>nickel, cobalt, terres rares etc. </a:t>
            </a:r>
            <a:endParaRPr lang="fr-FR" sz="1400" b="0" i="0" u="none" strike="noStrike" dirty="0">
              <a:solidFill>
                <a:srgbClr val="000000"/>
              </a:solidFill>
              <a:effectLst/>
              <a:highlight>
                <a:srgbClr val="FFFFFF"/>
              </a:highlight>
            </a:endParaRPr>
          </a:p>
        </p:txBody>
      </p:sp>
      <p:sp>
        <p:nvSpPr>
          <p:cNvPr id="10" name="ZoneTexte 9">
            <a:extLst>
              <a:ext uri="{FF2B5EF4-FFF2-40B4-BE49-F238E27FC236}">
                <a16:creationId xmlns:a16="http://schemas.microsoft.com/office/drawing/2014/main" id="{790C8E82-02DA-3363-1CD2-3D1F6652974C}"/>
              </a:ext>
            </a:extLst>
          </p:cNvPr>
          <p:cNvSpPr txBox="1"/>
          <p:nvPr/>
        </p:nvSpPr>
        <p:spPr>
          <a:xfrm>
            <a:off x="2307375" y="5914679"/>
            <a:ext cx="7895708" cy="646331"/>
          </a:xfrm>
          <a:prstGeom prst="rect">
            <a:avLst/>
          </a:prstGeom>
          <a:noFill/>
        </p:spPr>
        <p:txBody>
          <a:bodyPr wrap="square" rtlCol="0">
            <a:spAutoFit/>
          </a:bodyPr>
          <a:lstStyle/>
          <a:p>
            <a:pPr algn="ctr"/>
            <a:r>
              <a:rPr lang="fr-FR" b="0" i="0" u="none" strike="noStrike" dirty="0">
                <a:solidFill>
                  <a:srgbClr val="000000"/>
                </a:solidFill>
                <a:effectLst/>
                <a:highlight>
                  <a:srgbClr val="FFFFFF"/>
                </a:highlight>
              </a:rPr>
              <a:t>La </a:t>
            </a:r>
            <a:r>
              <a:rPr lang="fr-FR" b="1" i="0" u="none" strike="noStrike" dirty="0">
                <a:solidFill>
                  <a:srgbClr val="000000"/>
                </a:solidFill>
                <a:effectLst/>
                <a:highlight>
                  <a:srgbClr val="FFFFFF"/>
                </a:highlight>
              </a:rPr>
              <a:t>toxicité</a:t>
            </a:r>
            <a:r>
              <a:rPr lang="fr-FR" b="0" i="0" u="none" strike="noStrike" dirty="0">
                <a:solidFill>
                  <a:srgbClr val="000000"/>
                </a:solidFill>
                <a:effectLst/>
                <a:highlight>
                  <a:srgbClr val="FFFFFF"/>
                </a:highlight>
              </a:rPr>
              <a:t> des métaux dépend de leur </a:t>
            </a:r>
            <a:r>
              <a:rPr lang="fr-FR" b="1" i="0" u="none" strike="noStrike" dirty="0">
                <a:solidFill>
                  <a:srgbClr val="000000"/>
                </a:solidFill>
                <a:effectLst/>
                <a:highlight>
                  <a:srgbClr val="FFFFFF"/>
                </a:highlight>
              </a:rPr>
              <a:t>concentration</a:t>
            </a:r>
            <a:r>
              <a:rPr lang="fr-FR" b="0" i="0" u="none" strike="noStrike" dirty="0">
                <a:solidFill>
                  <a:srgbClr val="000000"/>
                </a:solidFill>
                <a:effectLst/>
                <a:highlight>
                  <a:srgbClr val="FFFFFF"/>
                </a:highlight>
              </a:rPr>
              <a:t> et de leur </a:t>
            </a:r>
            <a:r>
              <a:rPr lang="fr-FR" b="1" i="0" u="none" strike="noStrike" dirty="0">
                <a:solidFill>
                  <a:srgbClr val="000000"/>
                </a:solidFill>
                <a:effectLst/>
                <a:highlight>
                  <a:srgbClr val="FFFFFF"/>
                </a:highlight>
              </a:rPr>
              <a:t>forme chimique </a:t>
            </a:r>
          </a:p>
          <a:p>
            <a:pPr algn="ctr"/>
            <a:r>
              <a:rPr lang="fr-FR" b="0" i="0" u="none" strike="noStrike" dirty="0">
                <a:solidFill>
                  <a:srgbClr val="000000"/>
                </a:solidFill>
                <a:effectLst/>
                <a:highlight>
                  <a:srgbClr val="FFFFFF"/>
                </a:highlight>
              </a:rPr>
              <a:t>qui les rend </a:t>
            </a:r>
            <a:r>
              <a:rPr lang="fr-FR" b="1" i="0" u="none" strike="noStrike" dirty="0">
                <a:solidFill>
                  <a:srgbClr val="000000"/>
                </a:solidFill>
                <a:effectLst/>
                <a:highlight>
                  <a:srgbClr val="FFFFFF"/>
                </a:highlight>
              </a:rPr>
              <a:t>plus ou moins assimilables </a:t>
            </a:r>
            <a:r>
              <a:rPr lang="fr-FR" b="0" i="0" u="none" strike="noStrike" dirty="0">
                <a:solidFill>
                  <a:srgbClr val="000000"/>
                </a:solidFill>
                <a:effectLst/>
                <a:highlight>
                  <a:srgbClr val="FFFFFF"/>
                </a:highlight>
              </a:rPr>
              <a:t>par les organismes</a:t>
            </a:r>
          </a:p>
        </p:txBody>
      </p:sp>
      <p:pic>
        <p:nvPicPr>
          <p:cNvPr id="11" name="Image 10">
            <a:extLst>
              <a:ext uri="{FF2B5EF4-FFF2-40B4-BE49-F238E27FC236}">
                <a16:creationId xmlns:a16="http://schemas.microsoft.com/office/drawing/2014/main" id="{6DAB6BB2-5442-7D1B-F208-DEE6C43955D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400082" y="2305359"/>
            <a:ext cx="3119999" cy="2340000"/>
          </a:xfrm>
          <a:prstGeom prst="rect">
            <a:avLst/>
          </a:prstGeom>
          <a:solidFill>
            <a:schemeClr val="tx2"/>
          </a:solidFill>
          <a:ln>
            <a:solidFill>
              <a:schemeClr val="tx2"/>
            </a:solidFill>
          </a:ln>
        </p:spPr>
      </p:pic>
      <p:pic>
        <p:nvPicPr>
          <p:cNvPr id="12" name="Image 11">
            <a:extLst>
              <a:ext uri="{FF2B5EF4-FFF2-40B4-BE49-F238E27FC236}">
                <a16:creationId xmlns:a16="http://schemas.microsoft.com/office/drawing/2014/main" id="{AD91A93D-CAD8-855E-7396-60DF33ECE33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89371" y="2305359"/>
            <a:ext cx="3130006" cy="2340000"/>
          </a:xfrm>
          <a:prstGeom prst="roundRect">
            <a:avLst/>
          </a:prstGeom>
          <a:ln>
            <a:solidFill>
              <a:schemeClr val="tx2"/>
            </a:solidFill>
          </a:ln>
        </p:spPr>
      </p:pic>
      <p:pic>
        <p:nvPicPr>
          <p:cNvPr id="4" name="Picture 2">
            <a:extLst>
              <a:ext uri="{FF2B5EF4-FFF2-40B4-BE49-F238E27FC236}">
                <a16:creationId xmlns:a16="http://schemas.microsoft.com/office/drawing/2014/main" id="{C77F7535-BC65-3742-4F1F-9A49B45CE22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600786" y="2305359"/>
            <a:ext cx="3123900" cy="2340000"/>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765DFBFD-EFA0-678B-844B-A06D1A6BEF95}"/>
              </a:ext>
            </a:extLst>
          </p:cNvPr>
          <p:cNvSpPr/>
          <p:nvPr/>
        </p:nvSpPr>
        <p:spPr>
          <a:xfrm>
            <a:off x="6559403" y="4074722"/>
            <a:ext cx="1864613" cy="246221"/>
          </a:xfrm>
          <a:prstGeom prst="rect">
            <a:avLst/>
          </a:prstGeom>
        </p:spPr>
        <p:txBody>
          <a:bodyPr wrap="none">
            <a:spAutoFit/>
          </a:bodyPr>
          <a:lstStyle/>
          <a:p>
            <a:r>
              <a:rPr lang="fr-FR" sz="1000" i="1" dirty="0" err="1">
                <a:solidFill>
                  <a:schemeClr val="bg1"/>
                </a:solidFill>
              </a:rPr>
              <a:t>www.cisma-environnement.com</a:t>
            </a:r>
            <a:endParaRPr lang="fr-FR" sz="1000" i="1" dirty="0">
              <a:solidFill>
                <a:schemeClr val="bg1"/>
              </a:solidFill>
            </a:endParaRPr>
          </a:p>
        </p:txBody>
      </p:sp>
      <p:pic>
        <p:nvPicPr>
          <p:cNvPr id="14" name="Image 13">
            <a:extLst>
              <a:ext uri="{FF2B5EF4-FFF2-40B4-BE49-F238E27FC236}">
                <a16:creationId xmlns:a16="http://schemas.microsoft.com/office/drawing/2014/main" id="{B531B5EF-FAEB-E287-3E75-67B176272A2A}"/>
              </a:ext>
            </a:extLst>
          </p:cNvPr>
          <p:cNvPicPr/>
          <p:nvPr/>
        </p:nvPicPr>
        <p:blipFill rotWithShape="1">
          <a:blip r:embed="rId5"/>
          <a:srcRect t="22400" b="20068"/>
          <a:stretch/>
        </p:blipFill>
        <p:spPr bwMode="auto">
          <a:xfrm>
            <a:off x="9805392" y="2305359"/>
            <a:ext cx="2352062" cy="2340000"/>
          </a:xfrm>
          <a:prstGeom prst="rect">
            <a:avLst/>
          </a:prstGeom>
          <a:ln>
            <a:solidFill>
              <a:schemeClr val="tx2"/>
            </a:solidFill>
          </a:ln>
          <a:extLst>
            <a:ext uri="{53640926-AAD7-44D8-BBD7-CCE9431645EC}">
              <a14:shadowObscured xmlns:a14="http://schemas.microsoft.com/office/drawing/2010/main"/>
            </a:ext>
          </a:extLst>
        </p:spPr>
      </p:pic>
      <p:sp>
        <p:nvSpPr>
          <p:cNvPr id="15" name="ZoneTexte 14">
            <a:extLst>
              <a:ext uri="{FF2B5EF4-FFF2-40B4-BE49-F238E27FC236}">
                <a16:creationId xmlns:a16="http://schemas.microsoft.com/office/drawing/2014/main" id="{7FB4DC23-D7BC-B4D2-F10D-D94E59043261}"/>
              </a:ext>
            </a:extLst>
          </p:cNvPr>
          <p:cNvSpPr txBox="1"/>
          <p:nvPr/>
        </p:nvSpPr>
        <p:spPr>
          <a:xfrm>
            <a:off x="10099891" y="4222261"/>
            <a:ext cx="1701685" cy="461665"/>
          </a:xfrm>
          <a:prstGeom prst="rect">
            <a:avLst/>
          </a:prstGeom>
          <a:noFill/>
        </p:spPr>
        <p:txBody>
          <a:bodyPr wrap="square" rtlCol="0">
            <a:spAutoFit/>
          </a:bodyPr>
          <a:lstStyle/>
          <a:p>
            <a:pPr algn="ctr"/>
            <a:r>
              <a:rPr lang="fr-FR" sz="1200" i="1" dirty="0">
                <a:solidFill>
                  <a:schemeClr val="bg1"/>
                </a:solidFill>
                <a:latin typeface="Avenir Book" panose="02000503020000020003" pitchFamily="2" charset="0"/>
                <a:ea typeface="Segoe UI Black" panose="020B0A02040204020203" pitchFamily="34" charset="0"/>
                <a:cs typeface="Times New Roman" panose="02020603050405020304" pitchFamily="18" charset="0"/>
              </a:rPr>
              <a:t>N. caerulescens, Pocheco (59)</a:t>
            </a:r>
            <a:endParaRPr lang="fr-FR" sz="1000" i="1" dirty="0">
              <a:solidFill>
                <a:schemeClr val="bg1"/>
              </a:solidFill>
              <a:latin typeface="Avenir Book" panose="02000503020000020003" pitchFamily="2" charset="0"/>
              <a:ea typeface="Segoe UI Black" panose="020B0A02040204020203" pitchFamily="34" charset="0"/>
              <a:cs typeface="Times New Roman" panose="02020603050405020304" pitchFamily="18" charset="0"/>
            </a:endParaRPr>
          </a:p>
        </p:txBody>
      </p:sp>
    </p:spTree>
    <p:extLst>
      <p:ext uri="{BB962C8B-B14F-4D97-AF65-F5344CB8AC3E}">
        <p14:creationId xmlns:p14="http://schemas.microsoft.com/office/powerpoint/2010/main" val="3336231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F4C603-B5C8-4B7E-D536-CF0E4039BD94}"/>
              </a:ext>
            </a:extLst>
          </p:cNvPr>
          <p:cNvSpPr>
            <a:spLocks noGrp="1"/>
          </p:cNvSpPr>
          <p:nvPr>
            <p:ph type="title"/>
          </p:nvPr>
        </p:nvSpPr>
        <p:spPr>
          <a:xfrm>
            <a:off x="653740" y="329308"/>
            <a:ext cx="10515600" cy="674991"/>
          </a:xfrm>
        </p:spPr>
        <p:txBody>
          <a:bodyPr/>
          <a:lstStyle/>
          <a:p>
            <a:r>
              <a:rPr lang="fr-FR" dirty="0"/>
              <a:t>Effet sur les plantes – phytoextraction </a:t>
            </a:r>
          </a:p>
        </p:txBody>
      </p:sp>
      <p:sp>
        <p:nvSpPr>
          <p:cNvPr id="3" name="Espace réservé du numéro de diapositive 2">
            <a:extLst>
              <a:ext uri="{FF2B5EF4-FFF2-40B4-BE49-F238E27FC236}">
                <a16:creationId xmlns:a16="http://schemas.microsoft.com/office/drawing/2014/main" id="{AD4ED295-5026-800A-4065-25BBED1DF355}"/>
              </a:ext>
            </a:extLst>
          </p:cNvPr>
          <p:cNvSpPr>
            <a:spLocks noGrp="1"/>
          </p:cNvSpPr>
          <p:nvPr>
            <p:ph type="sldNum" sz="quarter" idx="10"/>
          </p:nvPr>
        </p:nvSpPr>
        <p:spPr/>
        <p:txBody>
          <a:bodyPr/>
          <a:lstStyle/>
          <a:p>
            <a:fld id="{141B9BFE-3C81-4D75-B42C-61ABDB6EFE08}" type="slidenum">
              <a:rPr lang="fr-FR" smtClean="0"/>
              <a:pPr/>
              <a:t>4</a:t>
            </a:fld>
            <a:endParaRPr lang="fr-FR" dirty="0"/>
          </a:p>
        </p:txBody>
      </p:sp>
      <p:sp>
        <p:nvSpPr>
          <p:cNvPr id="59" name="Rectangle : coins arrondis 58">
            <a:extLst>
              <a:ext uri="{FF2B5EF4-FFF2-40B4-BE49-F238E27FC236}">
                <a16:creationId xmlns:a16="http://schemas.microsoft.com/office/drawing/2014/main" id="{21CA79A6-5CDE-EB6E-D6ED-5A7572D4590F}"/>
              </a:ext>
            </a:extLst>
          </p:cNvPr>
          <p:cNvSpPr/>
          <p:nvPr/>
        </p:nvSpPr>
        <p:spPr>
          <a:xfrm>
            <a:off x="8196275" y="2144379"/>
            <a:ext cx="3995725" cy="4058698"/>
          </a:xfrm>
          <a:prstGeom prst="roundRect">
            <a:avLst/>
          </a:prstGeom>
          <a:solidFill>
            <a:srgbClr val="70AD47">
              <a:lumMod val="20000"/>
              <a:lumOff val="80000"/>
            </a:srgbClr>
          </a:solidFill>
          <a:ln w="158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0" name="ZoneTexte 59">
            <a:extLst>
              <a:ext uri="{FF2B5EF4-FFF2-40B4-BE49-F238E27FC236}">
                <a16:creationId xmlns:a16="http://schemas.microsoft.com/office/drawing/2014/main" id="{7CD2070C-0964-0C89-F865-C7EEBDA439DB}"/>
              </a:ext>
            </a:extLst>
          </p:cNvPr>
          <p:cNvSpPr txBox="1"/>
          <p:nvPr/>
        </p:nvSpPr>
        <p:spPr>
          <a:xfrm>
            <a:off x="8288491" y="2144379"/>
            <a:ext cx="3026161" cy="830997"/>
          </a:xfrm>
          <a:prstGeom prst="rect">
            <a:avLst/>
          </a:prstGeom>
          <a:noFill/>
        </p:spPr>
        <p:txBody>
          <a:bodyPr wrap="square" rtlCol="0">
            <a:spAutoFit/>
          </a:bodyPr>
          <a:lstStyle/>
          <a:p>
            <a:pPr algn="ctr"/>
            <a:r>
              <a:rPr lang="fr-FR" sz="2400" b="1" dirty="0">
                <a:solidFill>
                  <a:prstClr val="black"/>
                </a:solidFill>
                <a:cs typeface="Arial" panose="020B0604020202020204" pitchFamily="34" charset="0"/>
              </a:rPr>
              <a:t>Phytoextraction</a:t>
            </a:r>
          </a:p>
          <a:p>
            <a:pPr algn="ctr"/>
            <a:endParaRPr lang="fr-FR" sz="2400" b="1" dirty="0">
              <a:solidFill>
                <a:srgbClr val="E7E6E6">
                  <a:lumMod val="50000"/>
                </a:srgbClr>
              </a:solidFill>
              <a:cs typeface="Arial" panose="020B0604020202020204" pitchFamily="34" charset="0"/>
            </a:endParaRPr>
          </a:p>
        </p:txBody>
      </p:sp>
      <p:grpSp>
        <p:nvGrpSpPr>
          <p:cNvPr id="61" name="Groupe 60">
            <a:extLst>
              <a:ext uri="{FF2B5EF4-FFF2-40B4-BE49-F238E27FC236}">
                <a16:creationId xmlns:a16="http://schemas.microsoft.com/office/drawing/2014/main" id="{15805C47-9835-D418-08F0-4E4155D10213}"/>
              </a:ext>
            </a:extLst>
          </p:cNvPr>
          <p:cNvGrpSpPr>
            <a:grpSpLocks noChangeAspect="1"/>
          </p:cNvGrpSpPr>
          <p:nvPr/>
        </p:nvGrpSpPr>
        <p:grpSpPr>
          <a:xfrm>
            <a:off x="8299479" y="2082885"/>
            <a:ext cx="3733788" cy="3918224"/>
            <a:chOff x="3355972" y="2022922"/>
            <a:chExt cx="4727450" cy="4542877"/>
          </a:xfrm>
        </p:grpSpPr>
        <p:grpSp>
          <p:nvGrpSpPr>
            <p:cNvPr id="62" name="Groupe 61">
              <a:extLst>
                <a:ext uri="{FF2B5EF4-FFF2-40B4-BE49-F238E27FC236}">
                  <a16:creationId xmlns:a16="http://schemas.microsoft.com/office/drawing/2014/main" id="{9EE150B2-4FE9-2703-75CC-35BA6AEC1867}"/>
                </a:ext>
              </a:extLst>
            </p:cNvPr>
            <p:cNvGrpSpPr/>
            <p:nvPr/>
          </p:nvGrpSpPr>
          <p:grpSpPr>
            <a:xfrm>
              <a:off x="3355972" y="2022922"/>
              <a:ext cx="4727450" cy="4542877"/>
              <a:chOff x="3355972" y="2022922"/>
              <a:chExt cx="4727450" cy="4542877"/>
            </a:xfrm>
          </p:grpSpPr>
          <p:pic>
            <p:nvPicPr>
              <p:cNvPr id="67" name="Picture 28" descr="Herbe De Pierre, Fleurs, Jaune, Plantes, Fleur, Or">
                <a:extLst>
                  <a:ext uri="{FF2B5EF4-FFF2-40B4-BE49-F238E27FC236}">
                    <a16:creationId xmlns:a16="http://schemas.microsoft.com/office/drawing/2014/main" id="{A91234A2-136F-5900-F23E-50EEB6116DA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rot="1260000">
                <a:off x="6178059" y="2022922"/>
                <a:ext cx="1905363" cy="2595887"/>
              </a:xfrm>
              <a:prstGeom prst="rect">
                <a:avLst/>
              </a:prstGeom>
              <a:noFill/>
              <a:extLst>
                <a:ext uri="{909E8E84-426E-40dd-AFC4-6F175D3DCCD1}">
                  <a14:hiddenFill xmlns:a14="http://schemas.microsoft.com/office/drawing/2010/main" xmlns="">
                    <a:solidFill>
                      <a:srgbClr val="FFFFFF"/>
                    </a:solidFill>
                  </a14:hiddenFill>
                </a:ext>
              </a:extLst>
            </p:spPr>
          </p:pic>
          <p:grpSp>
            <p:nvGrpSpPr>
              <p:cNvPr id="68" name="Grouper 14">
                <a:extLst>
                  <a:ext uri="{FF2B5EF4-FFF2-40B4-BE49-F238E27FC236}">
                    <a16:creationId xmlns:a16="http://schemas.microsoft.com/office/drawing/2014/main" id="{BC4AEF0F-58DA-671A-6EE6-6E830690D956}"/>
                  </a:ext>
                </a:extLst>
              </p:cNvPr>
              <p:cNvGrpSpPr/>
              <p:nvPr/>
            </p:nvGrpSpPr>
            <p:grpSpPr>
              <a:xfrm>
                <a:off x="3355972" y="2783202"/>
                <a:ext cx="4637888" cy="3782597"/>
                <a:chOff x="-285035" y="2983636"/>
                <a:chExt cx="4429031" cy="3535164"/>
              </a:xfrm>
            </p:grpSpPr>
            <p:sp>
              <p:nvSpPr>
                <p:cNvPr id="69" name="ZoneTexte 68">
                  <a:extLst>
                    <a:ext uri="{FF2B5EF4-FFF2-40B4-BE49-F238E27FC236}">
                      <a16:creationId xmlns:a16="http://schemas.microsoft.com/office/drawing/2014/main" id="{05598B91-42A6-A91E-6038-F8BC6A4CFE99}"/>
                    </a:ext>
                  </a:extLst>
                </p:cNvPr>
                <p:cNvSpPr txBox="1"/>
                <p:nvPr/>
              </p:nvSpPr>
              <p:spPr>
                <a:xfrm>
                  <a:off x="-285035" y="5292644"/>
                  <a:ext cx="2490746" cy="1226156"/>
                </a:xfrm>
                <a:prstGeom prst="rect">
                  <a:avLst/>
                </a:prstGeom>
                <a:noFill/>
              </p:spPr>
              <p:txBody>
                <a:bodyPr wrap="square" rtlCol="0">
                  <a:spAutoFit/>
                </a:body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fr-FR" sz="1600" b="0" i="0" u="none" strike="noStrike" kern="0" cap="none" spc="0" normalizeH="0" baseline="0" noProof="0" dirty="0">
                      <a:ln>
                        <a:noFill/>
                      </a:ln>
                      <a:solidFill>
                        <a:prstClr val="black"/>
                      </a:solidFill>
                      <a:effectLst/>
                      <a:uLnTx/>
                      <a:uFillTx/>
                      <a:cs typeface="Times" panose="02020603050405020304" pitchFamily="18" charset="0"/>
                    </a:rPr>
                    <a:t>Mobilité des métaux augmentée </a:t>
                  </a:r>
                </a:p>
                <a:p>
                  <a:pPr marL="0" marR="0" lvl="0" indent="0" algn="r" defTabSz="914400" eaLnBrk="0" fontAlgn="base" latinLnBrk="0" hangingPunct="0">
                    <a:lnSpc>
                      <a:spcPct val="100000"/>
                    </a:lnSpc>
                    <a:spcBef>
                      <a:spcPct val="0"/>
                    </a:spcBef>
                    <a:spcAft>
                      <a:spcPct val="0"/>
                    </a:spcAft>
                    <a:buClrTx/>
                    <a:buSzTx/>
                    <a:buFontTx/>
                    <a:buNone/>
                    <a:tabLst/>
                    <a:defRPr/>
                  </a:pPr>
                  <a:r>
                    <a:rPr kumimoji="0" lang="fr-FR" sz="1600" b="0" i="0" u="none" strike="noStrike" kern="0" cap="none" spc="0" normalizeH="0" baseline="0" noProof="0" dirty="0">
                      <a:ln>
                        <a:noFill/>
                      </a:ln>
                      <a:solidFill>
                        <a:prstClr val="black"/>
                      </a:solidFill>
                      <a:effectLst/>
                      <a:uLnTx/>
                      <a:uFillTx/>
                      <a:cs typeface="Times" panose="02020603050405020304" pitchFamily="18" charset="0"/>
                    </a:rPr>
                    <a:t>(exsudats racinaires, amendements)</a:t>
                  </a:r>
                </a:p>
              </p:txBody>
            </p:sp>
            <p:sp>
              <p:nvSpPr>
                <p:cNvPr id="70" name="ZoneTexte 69">
                  <a:extLst>
                    <a:ext uri="{FF2B5EF4-FFF2-40B4-BE49-F238E27FC236}">
                      <a16:creationId xmlns:a16="http://schemas.microsoft.com/office/drawing/2014/main" id="{7FF984CD-2D57-0CF8-0C13-3A3875D80D91}"/>
                    </a:ext>
                  </a:extLst>
                </p:cNvPr>
                <p:cNvSpPr txBox="1"/>
                <p:nvPr/>
              </p:nvSpPr>
              <p:spPr>
                <a:xfrm>
                  <a:off x="-60919" y="4591510"/>
                  <a:ext cx="2194059" cy="665627"/>
                </a:xfrm>
                <a:prstGeom prst="rect">
                  <a:avLst/>
                </a:prstGeom>
                <a:noFill/>
              </p:spPr>
              <p:txBody>
                <a:bodyPr wrap="square" rtlCol="0">
                  <a:spAutoFit/>
                </a:body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fr-FR" sz="1600" b="0" i="0" u="none" strike="noStrike" kern="0" cap="none" spc="0" normalizeH="0" baseline="0" noProof="0" dirty="0">
                      <a:ln>
                        <a:noFill/>
                      </a:ln>
                      <a:solidFill>
                        <a:prstClr val="black"/>
                      </a:solidFill>
                      <a:effectLst/>
                      <a:uLnTx/>
                      <a:uFillTx/>
                      <a:cs typeface="Times" panose="02020603050405020304" pitchFamily="18" charset="0"/>
                    </a:rPr>
                    <a:t>Métaux captés </a:t>
                  </a:r>
                </a:p>
                <a:p>
                  <a:pPr marL="0" marR="0" lvl="0" indent="0" algn="r" defTabSz="914400" eaLnBrk="0" fontAlgn="base" latinLnBrk="0" hangingPunct="0">
                    <a:lnSpc>
                      <a:spcPct val="100000"/>
                    </a:lnSpc>
                    <a:spcBef>
                      <a:spcPct val="0"/>
                    </a:spcBef>
                    <a:spcAft>
                      <a:spcPct val="0"/>
                    </a:spcAft>
                    <a:buClrTx/>
                    <a:buSzTx/>
                    <a:buFontTx/>
                    <a:buNone/>
                    <a:tabLst/>
                    <a:defRPr/>
                  </a:pPr>
                  <a:r>
                    <a:rPr kumimoji="0" lang="fr-FR" sz="1600" b="0" i="0" u="none" strike="noStrike" kern="0" cap="none" spc="0" normalizeH="0" baseline="0" noProof="0" dirty="0">
                      <a:ln>
                        <a:noFill/>
                      </a:ln>
                      <a:solidFill>
                        <a:prstClr val="black"/>
                      </a:solidFill>
                      <a:effectLst/>
                      <a:uLnTx/>
                      <a:uFillTx/>
                      <a:cs typeface="Times" panose="02020603050405020304" pitchFamily="18" charset="0"/>
                    </a:rPr>
                    <a:t>par les racines </a:t>
                  </a:r>
                </a:p>
              </p:txBody>
            </p:sp>
            <p:sp>
              <p:nvSpPr>
                <p:cNvPr id="71" name="ZoneTexte 70">
                  <a:extLst>
                    <a:ext uri="{FF2B5EF4-FFF2-40B4-BE49-F238E27FC236}">
                      <a16:creationId xmlns:a16="http://schemas.microsoft.com/office/drawing/2014/main" id="{D60B1FC3-DEF2-714B-1830-B5BAA22FE463}"/>
                    </a:ext>
                  </a:extLst>
                </p:cNvPr>
                <p:cNvSpPr txBox="1"/>
                <p:nvPr/>
              </p:nvSpPr>
              <p:spPr>
                <a:xfrm>
                  <a:off x="-126003" y="2983636"/>
                  <a:ext cx="2236149" cy="945892"/>
                </a:xfrm>
                <a:prstGeom prst="rect">
                  <a:avLst/>
                </a:prstGeom>
                <a:noFill/>
              </p:spPr>
              <p:txBody>
                <a:bodyPr wrap="square" rtlCol="0">
                  <a:spAutoFit/>
                </a:body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fr-FR" sz="1600" b="0" i="0" u="none" strike="noStrike" kern="0" cap="none" spc="0" normalizeH="0" baseline="0" noProof="0" dirty="0">
                      <a:ln>
                        <a:noFill/>
                      </a:ln>
                      <a:solidFill>
                        <a:prstClr val="black"/>
                      </a:solidFill>
                      <a:effectLst/>
                      <a:uLnTx/>
                      <a:uFillTx/>
                      <a:cs typeface="Times" panose="02020603050405020304" pitchFamily="18" charset="0"/>
                    </a:rPr>
                    <a:t>Transférés vers </a:t>
                  </a:r>
                </a:p>
                <a:p>
                  <a:pPr marL="0" marR="0" lvl="0" indent="0" algn="r" defTabSz="914400" eaLnBrk="0" fontAlgn="base" latinLnBrk="0" hangingPunct="0">
                    <a:lnSpc>
                      <a:spcPct val="100000"/>
                    </a:lnSpc>
                    <a:spcBef>
                      <a:spcPct val="0"/>
                    </a:spcBef>
                    <a:spcAft>
                      <a:spcPct val="0"/>
                    </a:spcAft>
                    <a:buClrTx/>
                    <a:buSzTx/>
                    <a:buFontTx/>
                    <a:buNone/>
                    <a:tabLst/>
                    <a:defRPr/>
                  </a:pPr>
                  <a:r>
                    <a:rPr kumimoji="0" lang="fr-FR" sz="1600" b="0" i="0" u="none" strike="noStrike" kern="0" cap="none" spc="0" normalizeH="0" baseline="0" noProof="0" dirty="0">
                      <a:ln>
                        <a:noFill/>
                      </a:ln>
                      <a:solidFill>
                        <a:prstClr val="black"/>
                      </a:solidFill>
                      <a:effectLst/>
                      <a:uLnTx/>
                      <a:uFillTx/>
                      <a:cs typeface="Times" panose="02020603050405020304" pitchFamily="18" charset="0"/>
                    </a:rPr>
                    <a:t>les parties aériennes</a:t>
                  </a:r>
                </a:p>
              </p:txBody>
            </p:sp>
            <p:sp>
              <p:nvSpPr>
                <p:cNvPr id="72" name="Ellipse 71">
                  <a:extLst>
                    <a:ext uri="{FF2B5EF4-FFF2-40B4-BE49-F238E27FC236}">
                      <a16:creationId xmlns:a16="http://schemas.microsoft.com/office/drawing/2014/main" id="{772ED13A-AD4B-D4BB-8C29-7C6641BCF70B}"/>
                    </a:ext>
                  </a:extLst>
                </p:cNvPr>
                <p:cNvSpPr/>
                <p:nvPr/>
              </p:nvSpPr>
              <p:spPr>
                <a:xfrm>
                  <a:off x="3319325" y="5271207"/>
                  <a:ext cx="470108" cy="436905"/>
                </a:xfrm>
                <a:prstGeom prst="ellipse">
                  <a:avLst/>
                </a:prstGeom>
                <a:solidFill>
                  <a:srgbClr val="018FA0">
                    <a:alpha val="75000"/>
                  </a:srgbClr>
                </a:solidFill>
                <a:ln w="25400" cap="flat" cmpd="sng" algn="ctr">
                  <a:noFill/>
                  <a:prstDash val="solid"/>
                </a:ln>
                <a:effectLst/>
                <a:scene3d>
                  <a:camera prst="orthographicFront"/>
                  <a:lightRig rig="threePt" dir="t"/>
                </a:scene3d>
                <a:sp3d extrusionH="596900">
                  <a:bevelT w="298450" prst="coolSlant"/>
                  <a:bevelB w="387350" prst="angle"/>
                </a:sp3d>
              </p:spPr>
              <p:txBody>
                <a:bodyPr lIns="0" tIns="0" rIns="0" bIns="0"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fr-FR" sz="1050" b="1" i="0" u="none" strike="noStrike" kern="0" cap="none" spc="0" normalizeH="0" baseline="0" noProof="0" dirty="0">
                      <a:ln>
                        <a:noFill/>
                      </a:ln>
                      <a:solidFill>
                        <a:srgbClr val="1F497D"/>
                      </a:solidFill>
                      <a:effectLst/>
                      <a:uLnTx/>
                      <a:uFillTx/>
                      <a:cs typeface="Times" panose="02020603050405020304" pitchFamily="18" charset="0"/>
                    </a:rPr>
                    <a:t>Ni</a:t>
                  </a:r>
                </a:p>
              </p:txBody>
            </p:sp>
            <p:sp>
              <p:nvSpPr>
                <p:cNvPr id="73" name="Flèche droite 124">
                  <a:extLst>
                    <a:ext uri="{FF2B5EF4-FFF2-40B4-BE49-F238E27FC236}">
                      <a16:creationId xmlns:a16="http://schemas.microsoft.com/office/drawing/2014/main" id="{26A85010-B3AF-2A57-4125-31DC6FC79DD5}"/>
                    </a:ext>
                  </a:extLst>
                </p:cNvPr>
                <p:cNvSpPr/>
                <p:nvPr/>
              </p:nvSpPr>
              <p:spPr>
                <a:xfrm>
                  <a:off x="2141293" y="5443341"/>
                  <a:ext cx="612425" cy="376238"/>
                </a:xfrm>
                <a:prstGeom prst="rightArrow">
                  <a:avLst/>
                </a:prstGeom>
                <a:gradFill flip="none" rotWithShape="1">
                  <a:gsLst>
                    <a:gs pos="0">
                      <a:sysClr val="window" lastClr="FFFFFF">
                        <a:lumMod val="50000"/>
                        <a:tint val="66000"/>
                        <a:satMod val="160000"/>
                      </a:sysClr>
                    </a:gs>
                    <a:gs pos="50000">
                      <a:sysClr val="window" lastClr="FFFFFF">
                        <a:lumMod val="50000"/>
                        <a:tint val="44500"/>
                        <a:satMod val="160000"/>
                      </a:sysClr>
                    </a:gs>
                    <a:gs pos="100000">
                      <a:sysClr val="window" lastClr="FFFFFF">
                        <a:lumMod val="50000"/>
                        <a:tint val="23500"/>
                        <a:satMod val="160000"/>
                      </a:sysClr>
                    </a:gs>
                  </a:gsLst>
                  <a:lin ang="10800000" scaled="1"/>
                  <a:tileRect/>
                </a:gradFill>
                <a:ln w="25400"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fr-FR" sz="1600" b="0" i="0" u="none" strike="noStrike" kern="0" cap="none" spc="0" normalizeH="0" baseline="0" noProof="0">
                    <a:ln>
                      <a:noFill/>
                    </a:ln>
                    <a:solidFill>
                      <a:srgbClr val="1F497D"/>
                    </a:solidFill>
                    <a:effectLst/>
                    <a:uLnTx/>
                    <a:uFillTx/>
                  </a:endParaRPr>
                </a:p>
              </p:txBody>
            </p:sp>
            <p:sp>
              <p:nvSpPr>
                <p:cNvPr id="74" name="Flèche droite 125">
                  <a:extLst>
                    <a:ext uri="{FF2B5EF4-FFF2-40B4-BE49-F238E27FC236}">
                      <a16:creationId xmlns:a16="http://schemas.microsoft.com/office/drawing/2014/main" id="{4F760721-42A1-A8A7-F455-88063308AE6C}"/>
                    </a:ext>
                  </a:extLst>
                </p:cNvPr>
                <p:cNvSpPr/>
                <p:nvPr/>
              </p:nvSpPr>
              <p:spPr>
                <a:xfrm>
                  <a:off x="2138935" y="4770515"/>
                  <a:ext cx="576008" cy="358499"/>
                </a:xfrm>
                <a:prstGeom prst="rightArrow">
                  <a:avLst/>
                </a:prstGeom>
                <a:gradFill flip="none" rotWithShape="1">
                  <a:gsLst>
                    <a:gs pos="0">
                      <a:sysClr val="window" lastClr="FFFFFF">
                        <a:lumMod val="50000"/>
                        <a:tint val="66000"/>
                        <a:satMod val="160000"/>
                      </a:sysClr>
                    </a:gs>
                    <a:gs pos="50000">
                      <a:sysClr val="window" lastClr="FFFFFF">
                        <a:lumMod val="50000"/>
                        <a:tint val="44500"/>
                        <a:satMod val="160000"/>
                      </a:sysClr>
                    </a:gs>
                    <a:gs pos="100000">
                      <a:sysClr val="window" lastClr="FFFFFF">
                        <a:lumMod val="50000"/>
                        <a:tint val="23500"/>
                        <a:satMod val="160000"/>
                      </a:sysClr>
                    </a:gs>
                  </a:gsLst>
                  <a:lin ang="10800000" scaled="1"/>
                  <a:tileRect/>
                </a:gradFill>
                <a:ln w="25400"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fr-FR" sz="1600" b="0" i="0" u="none" strike="noStrike" kern="0" cap="none" spc="0" normalizeH="0" baseline="0" noProof="0">
                    <a:ln>
                      <a:noFill/>
                    </a:ln>
                    <a:solidFill>
                      <a:srgbClr val="1F497D"/>
                    </a:solidFill>
                    <a:effectLst/>
                    <a:uLnTx/>
                    <a:uFillTx/>
                  </a:endParaRPr>
                </a:p>
              </p:txBody>
            </p:sp>
            <p:sp>
              <p:nvSpPr>
                <p:cNvPr id="75" name="Flèche droite 126">
                  <a:extLst>
                    <a:ext uri="{FF2B5EF4-FFF2-40B4-BE49-F238E27FC236}">
                      <a16:creationId xmlns:a16="http://schemas.microsoft.com/office/drawing/2014/main" id="{01444647-70F0-543C-3E3C-17A71E3559B2}"/>
                    </a:ext>
                  </a:extLst>
                </p:cNvPr>
                <p:cNvSpPr/>
                <p:nvPr/>
              </p:nvSpPr>
              <p:spPr>
                <a:xfrm>
                  <a:off x="2109176" y="3304789"/>
                  <a:ext cx="576008" cy="358499"/>
                </a:xfrm>
                <a:prstGeom prst="rightArrow">
                  <a:avLst/>
                </a:prstGeom>
                <a:gradFill flip="none" rotWithShape="1">
                  <a:gsLst>
                    <a:gs pos="0">
                      <a:sysClr val="window" lastClr="FFFFFF">
                        <a:lumMod val="50000"/>
                        <a:tint val="66000"/>
                        <a:satMod val="160000"/>
                      </a:sysClr>
                    </a:gs>
                    <a:gs pos="50000">
                      <a:sysClr val="window" lastClr="FFFFFF">
                        <a:lumMod val="50000"/>
                        <a:tint val="44500"/>
                        <a:satMod val="160000"/>
                      </a:sysClr>
                    </a:gs>
                    <a:gs pos="100000">
                      <a:sysClr val="window" lastClr="FFFFFF">
                        <a:lumMod val="50000"/>
                        <a:tint val="23500"/>
                        <a:satMod val="160000"/>
                      </a:sysClr>
                    </a:gs>
                  </a:gsLst>
                  <a:lin ang="10800000" scaled="1"/>
                  <a:tileRect/>
                </a:gradFill>
                <a:ln w="25400"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fr-FR" sz="1600" b="0" i="0" u="none" strike="noStrike" kern="0" cap="none" spc="0" normalizeH="0" baseline="0" noProof="0">
                    <a:ln>
                      <a:noFill/>
                    </a:ln>
                    <a:solidFill>
                      <a:srgbClr val="1F497D"/>
                    </a:solidFill>
                    <a:effectLst/>
                    <a:uLnTx/>
                    <a:uFillTx/>
                  </a:endParaRPr>
                </a:p>
              </p:txBody>
            </p:sp>
            <p:grpSp>
              <p:nvGrpSpPr>
                <p:cNvPr id="76" name="Groupe 127">
                  <a:extLst>
                    <a:ext uri="{FF2B5EF4-FFF2-40B4-BE49-F238E27FC236}">
                      <a16:creationId xmlns:a16="http://schemas.microsoft.com/office/drawing/2014/main" id="{BA0792D0-9A83-5BBA-9246-175CE4B53356}"/>
                    </a:ext>
                  </a:extLst>
                </p:cNvPr>
                <p:cNvGrpSpPr/>
                <p:nvPr/>
              </p:nvGrpSpPr>
              <p:grpSpPr>
                <a:xfrm>
                  <a:off x="2728726" y="4793960"/>
                  <a:ext cx="1394021" cy="773362"/>
                  <a:chOff x="5596343" y="3594945"/>
                  <a:chExt cx="854012" cy="509786"/>
                </a:xfrm>
              </p:grpSpPr>
              <p:sp>
                <p:nvSpPr>
                  <p:cNvPr id="78" name="Forme libre 77">
                    <a:extLst>
                      <a:ext uri="{FF2B5EF4-FFF2-40B4-BE49-F238E27FC236}">
                        <a16:creationId xmlns:a16="http://schemas.microsoft.com/office/drawing/2014/main" id="{4D8D776F-0830-33F5-1157-25FA53E016A7}"/>
                      </a:ext>
                    </a:extLst>
                  </p:cNvPr>
                  <p:cNvSpPr/>
                  <p:nvPr/>
                </p:nvSpPr>
                <p:spPr>
                  <a:xfrm>
                    <a:off x="5910072" y="3594945"/>
                    <a:ext cx="102893" cy="509786"/>
                  </a:xfrm>
                  <a:custGeom>
                    <a:avLst/>
                    <a:gdLst>
                      <a:gd name="connsiteX0" fmla="*/ 226134 w 226134"/>
                      <a:gd name="connsiteY0" fmla="*/ 0 h 1308295"/>
                      <a:gd name="connsiteX1" fmla="*/ 1051 w 226134"/>
                      <a:gd name="connsiteY1" fmla="*/ 548640 h 1308295"/>
                      <a:gd name="connsiteX2" fmla="*/ 141728 w 226134"/>
                      <a:gd name="connsiteY2" fmla="*/ 1125415 h 1308295"/>
                      <a:gd name="connsiteX3" fmla="*/ 141728 w 226134"/>
                      <a:gd name="connsiteY3" fmla="*/ 1308295 h 1308295"/>
                    </a:gdLst>
                    <a:ahLst/>
                    <a:cxnLst>
                      <a:cxn ang="0">
                        <a:pos x="connsiteX0" y="connsiteY0"/>
                      </a:cxn>
                      <a:cxn ang="0">
                        <a:pos x="connsiteX1" y="connsiteY1"/>
                      </a:cxn>
                      <a:cxn ang="0">
                        <a:pos x="connsiteX2" y="connsiteY2"/>
                      </a:cxn>
                      <a:cxn ang="0">
                        <a:pos x="connsiteX3" y="connsiteY3"/>
                      </a:cxn>
                    </a:cxnLst>
                    <a:rect l="l" t="t" r="r" b="b"/>
                    <a:pathLst>
                      <a:path w="226134" h="1308295">
                        <a:moveTo>
                          <a:pt x="226134" y="0"/>
                        </a:moveTo>
                        <a:cubicBezTo>
                          <a:pt x="120626" y="180535"/>
                          <a:pt x="15119" y="361071"/>
                          <a:pt x="1051" y="548640"/>
                        </a:cubicBezTo>
                        <a:cubicBezTo>
                          <a:pt x="-13017" y="736209"/>
                          <a:pt x="118282" y="998806"/>
                          <a:pt x="141728" y="1125415"/>
                        </a:cubicBezTo>
                        <a:cubicBezTo>
                          <a:pt x="165174" y="1252024"/>
                          <a:pt x="153451" y="1280159"/>
                          <a:pt x="141728" y="1308295"/>
                        </a:cubicBezTo>
                      </a:path>
                    </a:pathLst>
                  </a:custGeom>
                  <a:noFill/>
                  <a:ln w="28575" cap="flat" cmpd="sng" algn="ctr">
                    <a:solidFill>
                      <a:srgbClr val="EEECE1">
                        <a:lumMod val="50000"/>
                      </a:srgbClr>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fr-FR" sz="1800" b="0" i="0" u="none" strike="noStrike" kern="0" cap="none" spc="0" normalizeH="0" baseline="0" noProof="0">
                      <a:ln>
                        <a:noFill/>
                      </a:ln>
                      <a:solidFill>
                        <a:srgbClr val="1F497D"/>
                      </a:solidFill>
                      <a:effectLst/>
                      <a:uLnTx/>
                      <a:uFillTx/>
                    </a:endParaRPr>
                  </a:p>
                </p:txBody>
              </p:sp>
              <p:sp>
                <p:nvSpPr>
                  <p:cNvPr id="79" name="Forme libre 78">
                    <a:extLst>
                      <a:ext uri="{FF2B5EF4-FFF2-40B4-BE49-F238E27FC236}">
                        <a16:creationId xmlns:a16="http://schemas.microsoft.com/office/drawing/2014/main" id="{4D7748C7-28B8-2E02-19AD-5E74A3D3D910}"/>
                      </a:ext>
                    </a:extLst>
                  </p:cNvPr>
                  <p:cNvSpPr/>
                  <p:nvPr/>
                </p:nvSpPr>
                <p:spPr>
                  <a:xfrm>
                    <a:off x="5596343" y="3605911"/>
                    <a:ext cx="416061" cy="153484"/>
                  </a:xfrm>
                  <a:custGeom>
                    <a:avLst/>
                    <a:gdLst>
                      <a:gd name="connsiteX0" fmla="*/ 914400 w 914400"/>
                      <a:gd name="connsiteY0" fmla="*/ 0 h 393895"/>
                      <a:gd name="connsiteX1" fmla="*/ 407963 w 914400"/>
                      <a:gd name="connsiteY1" fmla="*/ 295421 h 393895"/>
                      <a:gd name="connsiteX2" fmla="*/ 0 w 914400"/>
                      <a:gd name="connsiteY2" fmla="*/ 393895 h 393895"/>
                    </a:gdLst>
                    <a:ahLst/>
                    <a:cxnLst>
                      <a:cxn ang="0">
                        <a:pos x="connsiteX0" y="connsiteY0"/>
                      </a:cxn>
                      <a:cxn ang="0">
                        <a:pos x="connsiteX1" y="connsiteY1"/>
                      </a:cxn>
                      <a:cxn ang="0">
                        <a:pos x="connsiteX2" y="connsiteY2"/>
                      </a:cxn>
                    </a:cxnLst>
                    <a:rect l="l" t="t" r="r" b="b"/>
                    <a:pathLst>
                      <a:path w="914400" h="393895">
                        <a:moveTo>
                          <a:pt x="914400" y="0"/>
                        </a:moveTo>
                        <a:cubicBezTo>
                          <a:pt x="737381" y="114886"/>
                          <a:pt x="560363" y="229772"/>
                          <a:pt x="407963" y="295421"/>
                        </a:cubicBezTo>
                        <a:cubicBezTo>
                          <a:pt x="255563" y="361070"/>
                          <a:pt x="127781" y="377482"/>
                          <a:pt x="0" y="393895"/>
                        </a:cubicBezTo>
                      </a:path>
                    </a:pathLst>
                  </a:custGeom>
                  <a:noFill/>
                  <a:ln w="12700" cap="flat" cmpd="sng" algn="ctr">
                    <a:solidFill>
                      <a:srgbClr val="EEECE1">
                        <a:lumMod val="50000"/>
                      </a:srgbClr>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fr-FR" sz="1800" b="0" i="0" u="none" strike="noStrike" kern="0" cap="none" spc="0" normalizeH="0" baseline="0" noProof="0">
                      <a:ln>
                        <a:noFill/>
                      </a:ln>
                      <a:solidFill>
                        <a:srgbClr val="1F497D"/>
                      </a:solidFill>
                      <a:effectLst/>
                      <a:uLnTx/>
                      <a:uFillTx/>
                    </a:endParaRPr>
                  </a:p>
                </p:txBody>
              </p:sp>
              <p:sp>
                <p:nvSpPr>
                  <p:cNvPr id="80" name="Forme libre 79">
                    <a:extLst>
                      <a:ext uri="{FF2B5EF4-FFF2-40B4-BE49-F238E27FC236}">
                        <a16:creationId xmlns:a16="http://schemas.microsoft.com/office/drawing/2014/main" id="{5A026311-FBDC-A7F0-D4C4-487330C091EA}"/>
                      </a:ext>
                    </a:extLst>
                  </p:cNvPr>
                  <p:cNvSpPr/>
                  <p:nvPr/>
                </p:nvSpPr>
                <p:spPr>
                  <a:xfrm>
                    <a:off x="5858864" y="3849838"/>
                    <a:ext cx="51208" cy="180892"/>
                  </a:xfrm>
                  <a:custGeom>
                    <a:avLst/>
                    <a:gdLst>
                      <a:gd name="connsiteX0" fmla="*/ 112542 w 112542"/>
                      <a:gd name="connsiteY0" fmla="*/ 0 h 464234"/>
                      <a:gd name="connsiteX1" fmla="*/ 56271 w 112542"/>
                      <a:gd name="connsiteY1" fmla="*/ 281354 h 464234"/>
                      <a:gd name="connsiteX2" fmla="*/ 0 w 112542"/>
                      <a:gd name="connsiteY2" fmla="*/ 464234 h 464234"/>
                    </a:gdLst>
                    <a:ahLst/>
                    <a:cxnLst>
                      <a:cxn ang="0">
                        <a:pos x="connsiteX0" y="connsiteY0"/>
                      </a:cxn>
                      <a:cxn ang="0">
                        <a:pos x="connsiteX1" y="connsiteY1"/>
                      </a:cxn>
                      <a:cxn ang="0">
                        <a:pos x="connsiteX2" y="connsiteY2"/>
                      </a:cxn>
                    </a:cxnLst>
                    <a:rect l="l" t="t" r="r" b="b"/>
                    <a:pathLst>
                      <a:path w="112542" h="464234">
                        <a:moveTo>
                          <a:pt x="112542" y="0"/>
                        </a:moveTo>
                        <a:cubicBezTo>
                          <a:pt x="93785" y="101991"/>
                          <a:pt x="75028" y="203982"/>
                          <a:pt x="56271" y="281354"/>
                        </a:cubicBezTo>
                        <a:cubicBezTo>
                          <a:pt x="37514" y="358726"/>
                          <a:pt x="18757" y="411480"/>
                          <a:pt x="0" y="464234"/>
                        </a:cubicBezTo>
                      </a:path>
                    </a:pathLst>
                  </a:custGeom>
                  <a:noFill/>
                  <a:ln w="19050" cap="flat" cmpd="sng" algn="ctr">
                    <a:solidFill>
                      <a:srgbClr val="EEECE1">
                        <a:lumMod val="50000"/>
                      </a:srgbClr>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fr-FR" sz="1800" b="0" i="0" u="none" strike="noStrike" kern="0" cap="none" spc="0" normalizeH="0" baseline="0" noProof="0">
                      <a:ln>
                        <a:noFill/>
                      </a:ln>
                      <a:solidFill>
                        <a:srgbClr val="1F497D"/>
                      </a:solidFill>
                      <a:effectLst/>
                      <a:uLnTx/>
                      <a:uFillTx/>
                    </a:endParaRPr>
                  </a:p>
                </p:txBody>
              </p:sp>
              <p:sp>
                <p:nvSpPr>
                  <p:cNvPr id="81" name="Forme libre 80">
                    <a:extLst>
                      <a:ext uri="{FF2B5EF4-FFF2-40B4-BE49-F238E27FC236}">
                        <a16:creationId xmlns:a16="http://schemas.microsoft.com/office/drawing/2014/main" id="{B8515F7D-C7C9-2C75-23CF-61884AE3488C}"/>
                      </a:ext>
                    </a:extLst>
                  </p:cNvPr>
                  <p:cNvSpPr/>
                  <p:nvPr/>
                </p:nvSpPr>
                <p:spPr>
                  <a:xfrm>
                    <a:off x="6022283" y="3594945"/>
                    <a:ext cx="169908" cy="469739"/>
                  </a:xfrm>
                  <a:custGeom>
                    <a:avLst/>
                    <a:gdLst>
                      <a:gd name="connsiteX0" fmla="*/ 7656 w 373416"/>
                      <a:gd name="connsiteY0" fmla="*/ 0 h 1205521"/>
                      <a:gd name="connsiteX1" fmla="*/ 35792 w 373416"/>
                      <a:gd name="connsiteY1" fmla="*/ 182880 h 1205521"/>
                      <a:gd name="connsiteX2" fmla="*/ 289010 w 373416"/>
                      <a:gd name="connsiteY2" fmla="*/ 450166 h 1205521"/>
                      <a:gd name="connsiteX3" fmla="*/ 289010 w 373416"/>
                      <a:gd name="connsiteY3" fmla="*/ 773723 h 1205521"/>
                      <a:gd name="connsiteX4" fmla="*/ 345281 w 373416"/>
                      <a:gd name="connsiteY4" fmla="*/ 1167619 h 1205521"/>
                      <a:gd name="connsiteX5" fmla="*/ 373416 w 373416"/>
                      <a:gd name="connsiteY5" fmla="*/ 1167619 h 1205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3416" h="1205521">
                        <a:moveTo>
                          <a:pt x="7656" y="0"/>
                        </a:moveTo>
                        <a:cubicBezTo>
                          <a:pt x="-1722" y="53926"/>
                          <a:pt x="-11100" y="107853"/>
                          <a:pt x="35792" y="182880"/>
                        </a:cubicBezTo>
                        <a:cubicBezTo>
                          <a:pt x="82684" y="257907"/>
                          <a:pt x="246807" y="351692"/>
                          <a:pt x="289010" y="450166"/>
                        </a:cubicBezTo>
                        <a:cubicBezTo>
                          <a:pt x="331213" y="548640"/>
                          <a:pt x="279632" y="654148"/>
                          <a:pt x="289010" y="773723"/>
                        </a:cubicBezTo>
                        <a:cubicBezTo>
                          <a:pt x="298389" y="893299"/>
                          <a:pt x="331213" y="1101970"/>
                          <a:pt x="345281" y="1167619"/>
                        </a:cubicBezTo>
                        <a:cubicBezTo>
                          <a:pt x="359349" y="1233268"/>
                          <a:pt x="366382" y="1200443"/>
                          <a:pt x="373416" y="1167619"/>
                        </a:cubicBezTo>
                      </a:path>
                    </a:pathLst>
                  </a:custGeom>
                  <a:noFill/>
                  <a:ln w="28575" cap="flat" cmpd="sng" algn="ctr">
                    <a:solidFill>
                      <a:srgbClr val="EEECE1">
                        <a:lumMod val="50000"/>
                      </a:srgbClr>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fr-FR" sz="1800" b="0" i="0" u="none" strike="noStrike" kern="0" cap="none" spc="0" normalizeH="0" baseline="0" noProof="0">
                      <a:ln>
                        <a:noFill/>
                      </a:ln>
                      <a:solidFill>
                        <a:srgbClr val="1F497D"/>
                      </a:solidFill>
                      <a:effectLst/>
                      <a:uLnTx/>
                      <a:uFillTx/>
                    </a:endParaRPr>
                  </a:p>
                </p:txBody>
              </p:sp>
              <p:sp>
                <p:nvSpPr>
                  <p:cNvPr id="82" name="Forme libre 81">
                    <a:extLst>
                      <a:ext uri="{FF2B5EF4-FFF2-40B4-BE49-F238E27FC236}">
                        <a16:creationId xmlns:a16="http://schemas.microsoft.com/office/drawing/2014/main" id="{04ADF27F-8117-39B5-AF5B-15EA2D8DBE33}"/>
                      </a:ext>
                    </a:extLst>
                  </p:cNvPr>
                  <p:cNvSpPr/>
                  <p:nvPr/>
                </p:nvSpPr>
                <p:spPr>
                  <a:xfrm>
                    <a:off x="6034698" y="3611391"/>
                    <a:ext cx="353915" cy="109631"/>
                  </a:xfrm>
                  <a:custGeom>
                    <a:avLst/>
                    <a:gdLst>
                      <a:gd name="connsiteX0" fmla="*/ 0 w 956603"/>
                      <a:gd name="connsiteY0" fmla="*/ 0 h 284597"/>
                      <a:gd name="connsiteX1" fmla="*/ 534572 w 956603"/>
                      <a:gd name="connsiteY1" fmla="*/ 281354 h 284597"/>
                      <a:gd name="connsiteX2" fmla="*/ 844061 w 956603"/>
                      <a:gd name="connsiteY2" fmla="*/ 154744 h 284597"/>
                      <a:gd name="connsiteX3" fmla="*/ 956603 w 956603"/>
                      <a:gd name="connsiteY3" fmla="*/ 182880 h 284597"/>
                    </a:gdLst>
                    <a:ahLst/>
                    <a:cxnLst>
                      <a:cxn ang="0">
                        <a:pos x="connsiteX0" y="connsiteY0"/>
                      </a:cxn>
                      <a:cxn ang="0">
                        <a:pos x="connsiteX1" y="connsiteY1"/>
                      </a:cxn>
                      <a:cxn ang="0">
                        <a:pos x="connsiteX2" y="connsiteY2"/>
                      </a:cxn>
                      <a:cxn ang="0">
                        <a:pos x="connsiteX3" y="connsiteY3"/>
                      </a:cxn>
                    </a:cxnLst>
                    <a:rect l="l" t="t" r="r" b="b"/>
                    <a:pathLst>
                      <a:path w="956603" h="284597">
                        <a:moveTo>
                          <a:pt x="0" y="0"/>
                        </a:moveTo>
                        <a:cubicBezTo>
                          <a:pt x="196947" y="127781"/>
                          <a:pt x="393895" y="255563"/>
                          <a:pt x="534572" y="281354"/>
                        </a:cubicBezTo>
                        <a:cubicBezTo>
                          <a:pt x="675249" y="307145"/>
                          <a:pt x="773723" y="171156"/>
                          <a:pt x="844061" y="154744"/>
                        </a:cubicBezTo>
                        <a:cubicBezTo>
                          <a:pt x="914400" y="138332"/>
                          <a:pt x="935501" y="160606"/>
                          <a:pt x="956603" y="182880"/>
                        </a:cubicBezTo>
                      </a:path>
                    </a:pathLst>
                  </a:custGeom>
                  <a:noFill/>
                  <a:ln w="28575" cap="flat" cmpd="sng" algn="ctr">
                    <a:solidFill>
                      <a:srgbClr val="EEECE1">
                        <a:lumMod val="50000"/>
                      </a:srgbClr>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fr-FR" sz="1800" b="0" i="0" u="none" strike="noStrike" kern="0" cap="none" spc="0" normalizeH="0" baseline="0" noProof="0">
                      <a:ln>
                        <a:noFill/>
                      </a:ln>
                      <a:solidFill>
                        <a:srgbClr val="1F497D"/>
                      </a:solidFill>
                      <a:effectLst/>
                      <a:uLnTx/>
                      <a:uFillTx/>
                    </a:endParaRPr>
                  </a:p>
                </p:txBody>
              </p:sp>
              <p:sp>
                <p:nvSpPr>
                  <p:cNvPr id="83" name="Forme libre 82">
                    <a:extLst>
                      <a:ext uri="{FF2B5EF4-FFF2-40B4-BE49-F238E27FC236}">
                        <a16:creationId xmlns:a16="http://schemas.microsoft.com/office/drawing/2014/main" id="{A52F05CC-C184-BECF-1B54-0A6F7BD5EEBC}"/>
                      </a:ext>
                    </a:extLst>
                  </p:cNvPr>
                  <p:cNvSpPr/>
                  <p:nvPr/>
                </p:nvSpPr>
                <p:spPr>
                  <a:xfrm>
                    <a:off x="6036866" y="3709716"/>
                    <a:ext cx="59310" cy="306968"/>
                  </a:xfrm>
                  <a:custGeom>
                    <a:avLst/>
                    <a:gdLst>
                      <a:gd name="connsiteX0" fmla="*/ 130350 w 130350"/>
                      <a:gd name="connsiteY0" fmla="*/ 0 h 787791"/>
                      <a:gd name="connsiteX1" fmla="*/ 3741 w 130350"/>
                      <a:gd name="connsiteY1" fmla="*/ 323557 h 787791"/>
                      <a:gd name="connsiteX2" fmla="*/ 45944 w 130350"/>
                      <a:gd name="connsiteY2" fmla="*/ 787791 h 787791"/>
                    </a:gdLst>
                    <a:ahLst/>
                    <a:cxnLst>
                      <a:cxn ang="0">
                        <a:pos x="connsiteX0" y="connsiteY0"/>
                      </a:cxn>
                      <a:cxn ang="0">
                        <a:pos x="connsiteX1" y="connsiteY1"/>
                      </a:cxn>
                      <a:cxn ang="0">
                        <a:pos x="connsiteX2" y="connsiteY2"/>
                      </a:cxn>
                    </a:cxnLst>
                    <a:rect l="l" t="t" r="r" b="b"/>
                    <a:pathLst>
                      <a:path w="130350" h="787791">
                        <a:moveTo>
                          <a:pt x="130350" y="0"/>
                        </a:moveTo>
                        <a:cubicBezTo>
                          <a:pt x="74079" y="96129"/>
                          <a:pt x="17809" y="192259"/>
                          <a:pt x="3741" y="323557"/>
                        </a:cubicBezTo>
                        <a:cubicBezTo>
                          <a:pt x="-10327" y="454855"/>
                          <a:pt x="17808" y="621323"/>
                          <a:pt x="45944" y="787791"/>
                        </a:cubicBezTo>
                      </a:path>
                    </a:pathLst>
                  </a:custGeom>
                  <a:noFill/>
                  <a:ln w="28575" cap="flat" cmpd="sng" algn="ctr">
                    <a:solidFill>
                      <a:srgbClr val="EEECE1">
                        <a:lumMod val="50000"/>
                      </a:srgbClr>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fr-FR" sz="1800" b="0" i="0" u="none" strike="noStrike" kern="0" cap="none" spc="0" normalizeH="0" baseline="0" noProof="0">
                      <a:ln>
                        <a:noFill/>
                      </a:ln>
                      <a:solidFill>
                        <a:srgbClr val="1F497D"/>
                      </a:solidFill>
                      <a:effectLst/>
                      <a:uLnTx/>
                      <a:uFillTx/>
                    </a:endParaRPr>
                  </a:p>
                </p:txBody>
              </p:sp>
              <p:sp>
                <p:nvSpPr>
                  <p:cNvPr id="84" name="Forme libre 83">
                    <a:extLst>
                      <a:ext uri="{FF2B5EF4-FFF2-40B4-BE49-F238E27FC236}">
                        <a16:creationId xmlns:a16="http://schemas.microsoft.com/office/drawing/2014/main" id="{0D8CBCD4-B769-72E0-48E1-17982EBCBAFE}"/>
                      </a:ext>
                    </a:extLst>
                  </p:cNvPr>
                  <p:cNvSpPr/>
                  <p:nvPr/>
                </p:nvSpPr>
                <p:spPr>
                  <a:xfrm>
                    <a:off x="6277222" y="3713685"/>
                    <a:ext cx="173133" cy="136153"/>
                  </a:xfrm>
                  <a:custGeom>
                    <a:avLst/>
                    <a:gdLst>
                      <a:gd name="connsiteX0" fmla="*/ 0 w 590843"/>
                      <a:gd name="connsiteY0" fmla="*/ 0 h 362638"/>
                      <a:gd name="connsiteX1" fmla="*/ 295421 w 590843"/>
                      <a:gd name="connsiteY1" fmla="*/ 351692 h 362638"/>
                      <a:gd name="connsiteX2" fmla="*/ 590843 w 590843"/>
                      <a:gd name="connsiteY2" fmla="*/ 239150 h 362638"/>
                    </a:gdLst>
                    <a:ahLst/>
                    <a:cxnLst>
                      <a:cxn ang="0">
                        <a:pos x="connsiteX0" y="connsiteY0"/>
                      </a:cxn>
                      <a:cxn ang="0">
                        <a:pos x="connsiteX1" y="connsiteY1"/>
                      </a:cxn>
                      <a:cxn ang="0">
                        <a:pos x="connsiteX2" y="connsiteY2"/>
                      </a:cxn>
                    </a:cxnLst>
                    <a:rect l="l" t="t" r="r" b="b"/>
                    <a:pathLst>
                      <a:path w="590843" h="362638">
                        <a:moveTo>
                          <a:pt x="0" y="0"/>
                        </a:moveTo>
                        <a:cubicBezTo>
                          <a:pt x="98473" y="155917"/>
                          <a:pt x="196947" y="311834"/>
                          <a:pt x="295421" y="351692"/>
                        </a:cubicBezTo>
                        <a:cubicBezTo>
                          <a:pt x="393895" y="391550"/>
                          <a:pt x="492369" y="315350"/>
                          <a:pt x="590843" y="239150"/>
                        </a:cubicBezTo>
                      </a:path>
                    </a:pathLst>
                  </a:custGeom>
                  <a:noFill/>
                  <a:ln w="12700" cap="flat" cmpd="sng" algn="ctr">
                    <a:solidFill>
                      <a:srgbClr val="EEECE1">
                        <a:lumMod val="50000"/>
                      </a:srgbClr>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fr-FR" sz="1800" b="0" i="0" u="none" strike="noStrike" kern="0" cap="none" spc="0" normalizeH="0" baseline="0" noProof="0">
                      <a:ln>
                        <a:noFill/>
                      </a:ln>
                      <a:solidFill>
                        <a:srgbClr val="1F497D"/>
                      </a:solidFill>
                      <a:effectLst/>
                      <a:uLnTx/>
                      <a:uFillTx/>
                    </a:endParaRPr>
                  </a:p>
                </p:txBody>
              </p:sp>
              <p:sp>
                <p:nvSpPr>
                  <p:cNvPr id="85" name="Forme libre 84">
                    <a:extLst>
                      <a:ext uri="{FF2B5EF4-FFF2-40B4-BE49-F238E27FC236}">
                        <a16:creationId xmlns:a16="http://schemas.microsoft.com/office/drawing/2014/main" id="{FD9E1FA0-74E1-469D-3779-3647E090AB93}"/>
                      </a:ext>
                    </a:extLst>
                  </p:cNvPr>
                  <p:cNvSpPr/>
                  <p:nvPr/>
                </p:nvSpPr>
                <p:spPr>
                  <a:xfrm>
                    <a:off x="5718722" y="3731985"/>
                    <a:ext cx="211231" cy="219263"/>
                  </a:xfrm>
                  <a:custGeom>
                    <a:avLst/>
                    <a:gdLst>
                      <a:gd name="connsiteX0" fmla="*/ 464234 w 464234"/>
                      <a:gd name="connsiteY0" fmla="*/ 0 h 562708"/>
                      <a:gd name="connsiteX1" fmla="*/ 112541 w 464234"/>
                      <a:gd name="connsiteY1" fmla="*/ 182880 h 562708"/>
                      <a:gd name="connsiteX2" fmla="*/ 0 w 464234"/>
                      <a:gd name="connsiteY2" fmla="*/ 562708 h 562708"/>
                    </a:gdLst>
                    <a:ahLst/>
                    <a:cxnLst>
                      <a:cxn ang="0">
                        <a:pos x="connsiteX0" y="connsiteY0"/>
                      </a:cxn>
                      <a:cxn ang="0">
                        <a:pos x="connsiteX1" y="connsiteY1"/>
                      </a:cxn>
                      <a:cxn ang="0">
                        <a:pos x="connsiteX2" y="connsiteY2"/>
                      </a:cxn>
                    </a:cxnLst>
                    <a:rect l="l" t="t" r="r" b="b"/>
                    <a:pathLst>
                      <a:path w="464234" h="562708">
                        <a:moveTo>
                          <a:pt x="464234" y="0"/>
                        </a:moveTo>
                        <a:cubicBezTo>
                          <a:pt x="327073" y="44547"/>
                          <a:pt x="189913" y="89095"/>
                          <a:pt x="112541" y="182880"/>
                        </a:cubicBezTo>
                        <a:cubicBezTo>
                          <a:pt x="35169" y="276665"/>
                          <a:pt x="17584" y="419686"/>
                          <a:pt x="0" y="562708"/>
                        </a:cubicBezTo>
                      </a:path>
                    </a:pathLst>
                  </a:custGeom>
                  <a:noFill/>
                  <a:ln w="12700" cap="flat" cmpd="sng" algn="ctr">
                    <a:solidFill>
                      <a:srgbClr val="EEECE1">
                        <a:lumMod val="50000"/>
                      </a:srgbClr>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fr-FR" sz="1800" b="0" i="0" u="none" strike="noStrike" kern="0" cap="none" spc="0" normalizeH="0" baseline="0" noProof="0">
                      <a:ln>
                        <a:noFill/>
                      </a:ln>
                      <a:solidFill>
                        <a:srgbClr val="1F497D"/>
                      </a:solidFill>
                      <a:effectLst/>
                      <a:uLnTx/>
                      <a:uFillTx/>
                    </a:endParaRPr>
                  </a:p>
                </p:txBody>
              </p:sp>
              <p:sp>
                <p:nvSpPr>
                  <p:cNvPr id="86" name="Forme libre 85">
                    <a:extLst>
                      <a:ext uri="{FF2B5EF4-FFF2-40B4-BE49-F238E27FC236}">
                        <a16:creationId xmlns:a16="http://schemas.microsoft.com/office/drawing/2014/main" id="{B803E4A8-B5A7-F8A3-C2AF-893382C3C008}"/>
                      </a:ext>
                    </a:extLst>
                  </p:cNvPr>
                  <p:cNvSpPr/>
                  <p:nvPr/>
                </p:nvSpPr>
                <p:spPr>
                  <a:xfrm>
                    <a:off x="6157919" y="3792282"/>
                    <a:ext cx="102415" cy="60297"/>
                  </a:xfrm>
                  <a:custGeom>
                    <a:avLst/>
                    <a:gdLst>
                      <a:gd name="connsiteX0" fmla="*/ 0 w 225083"/>
                      <a:gd name="connsiteY0" fmla="*/ 0 h 154744"/>
                      <a:gd name="connsiteX1" fmla="*/ 154744 w 225083"/>
                      <a:gd name="connsiteY1" fmla="*/ 42203 h 154744"/>
                      <a:gd name="connsiteX2" fmla="*/ 225083 w 225083"/>
                      <a:gd name="connsiteY2" fmla="*/ 154744 h 154744"/>
                    </a:gdLst>
                    <a:ahLst/>
                    <a:cxnLst>
                      <a:cxn ang="0">
                        <a:pos x="connsiteX0" y="connsiteY0"/>
                      </a:cxn>
                      <a:cxn ang="0">
                        <a:pos x="connsiteX1" y="connsiteY1"/>
                      </a:cxn>
                      <a:cxn ang="0">
                        <a:pos x="connsiteX2" y="connsiteY2"/>
                      </a:cxn>
                    </a:cxnLst>
                    <a:rect l="l" t="t" r="r" b="b"/>
                    <a:pathLst>
                      <a:path w="225083" h="154744">
                        <a:moveTo>
                          <a:pt x="0" y="0"/>
                        </a:moveTo>
                        <a:cubicBezTo>
                          <a:pt x="58615" y="8206"/>
                          <a:pt x="117230" y="16412"/>
                          <a:pt x="154744" y="42203"/>
                        </a:cubicBezTo>
                        <a:cubicBezTo>
                          <a:pt x="192258" y="67994"/>
                          <a:pt x="208670" y="111369"/>
                          <a:pt x="225083" y="154744"/>
                        </a:cubicBezTo>
                      </a:path>
                    </a:pathLst>
                  </a:custGeom>
                  <a:noFill/>
                  <a:ln w="12700" cap="flat" cmpd="sng" algn="ctr">
                    <a:solidFill>
                      <a:srgbClr val="EEECE1">
                        <a:lumMod val="50000"/>
                      </a:srgbClr>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fr-FR" sz="1800" b="0" i="0" u="none" strike="noStrike" kern="0" cap="none" spc="0" normalizeH="0" baseline="0" noProof="0">
                      <a:ln>
                        <a:noFill/>
                      </a:ln>
                      <a:solidFill>
                        <a:srgbClr val="1F497D"/>
                      </a:solidFill>
                      <a:effectLst/>
                      <a:uLnTx/>
                      <a:uFillTx/>
                    </a:endParaRPr>
                  </a:p>
                </p:txBody>
              </p:sp>
            </p:grpSp>
            <p:cxnSp>
              <p:nvCxnSpPr>
                <p:cNvPr id="77" name="Connecteur droit 76">
                  <a:extLst>
                    <a:ext uri="{FF2B5EF4-FFF2-40B4-BE49-F238E27FC236}">
                      <a16:creationId xmlns:a16="http://schemas.microsoft.com/office/drawing/2014/main" id="{FD81EC04-3F9E-AC01-B91A-0AC5A2E06CE0}"/>
                    </a:ext>
                  </a:extLst>
                </p:cNvPr>
                <p:cNvCxnSpPr/>
                <p:nvPr/>
              </p:nvCxnSpPr>
              <p:spPr>
                <a:xfrm>
                  <a:off x="2703996" y="4810462"/>
                  <a:ext cx="1440000" cy="1097"/>
                </a:xfrm>
                <a:prstGeom prst="line">
                  <a:avLst/>
                </a:prstGeom>
                <a:noFill/>
                <a:ln w="57150" cap="flat" cmpd="sng" algn="ctr">
                  <a:solidFill>
                    <a:srgbClr val="FFC000">
                      <a:lumMod val="75000"/>
                    </a:srgbClr>
                  </a:solidFill>
                  <a:prstDash val="solid"/>
                </a:ln>
                <a:effectLst/>
              </p:spPr>
            </p:cxnSp>
          </p:grpSp>
        </p:grpSp>
        <p:sp>
          <p:nvSpPr>
            <p:cNvPr id="63" name="Ellipse 62">
              <a:extLst>
                <a:ext uri="{FF2B5EF4-FFF2-40B4-BE49-F238E27FC236}">
                  <a16:creationId xmlns:a16="http://schemas.microsoft.com/office/drawing/2014/main" id="{DE98E893-767B-4BF0-4F8F-37D9A2BF3EAA}"/>
                </a:ext>
              </a:extLst>
            </p:cNvPr>
            <p:cNvSpPr/>
            <p:nvPr/>
          </p:nvSpPr>
          <p:spPr>
            <a:xfrm>
              <a:off x="6521295" y="5197022"/>
              <a:ext cx="492277" cy="467485"/>
            </a:xfrm>
            <a:prstGeom prst="ellipse">
              <a:avLst/>
            </a:prstGeom>
            <a:solidFill>
              <a:srgbClr val="018FA0">
                <a:alpha val="75000"/>
              </a:srgbClr>
            </a:solidFill>
            <a:ln w="25400" cap="flat" cmpd="sng" algn="ctr">
              <a:noFill/>
              <a:prstDash val="solid"/>
            </a:ln>
            <a:effectLst/>
            <a:scene3d>
              <a:camera prst="orthographicFront"/>
              <a:lightRig rig="threePt" dir="t"/>
            </a:scene3d>
            <a:sp3d extrusionH="596900">
              <a:bevelT w="298450" prst="coolSlant"/>
              <a:bevelB w="387350" prst="angle"/>
            </a:sp3d>
          </p:spPr>
          <p:txBody>
            <a:bodyPr lIns="0" tIns="0" rIns="0" bIns="0"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fr-FR" sz="1050" b="1" i="0" u="none" strike="noStrike" kern="0" cap="none" spc="0" normalizeH="0" baseline="0" noProof="0" dirty="0">
                  <a:ln>
                    <a:noFill/>
                  </a:ln>
                  <a:solidFill>
                    <a:srgbClr val="1F497D"/>
                  </a:solidFill>
                  <a:effectLst/>
                  <a:uLnTx/>
                  <a:uFillTx/>
                  <a:cs typeface="Times" panose="02020603050405020304" pitchFamily="18" charset="0"/>
                </a:rPr>
                <a:t>Ni</a:t>
              </a:r>
            </a:p>
          </p:txBody>
        </p:sp>
        <p:sp>
          <p:nvSpPr>
            <p:cNvPr id="64" name="Ellipse 63">
              <a:extLst>
                <a:ext uri="{FF2B5EF4-FFF2-40B4-BE49-F238E27FC236}">
                  <a16:creationId xmlns:a16="http://schemas.microsoft.com/office/drawing/2014/main" id="{8344F5DC-414E-9F16-7199-04168D56BED9}"/>
                </a:ext>
              </a:extLst>
            </p:cNvPr>
            <p:cNvSpPr/>
            <p:nvPr/>
          </p:nvSpPr>
          <p:spPr>
            <a:xfrm>
              <a:off x="6808565" y="5586494"/>
              <a:ext cx="492277" cy="467485"/>
            </a:xfrm>
            <a:prstGeom prst="ellipse">
              <a:avLst/>
            </a:prstGeom>
            <a:solidFill>
              <a:srgbClr val="018FA0">
                <a:alpha val="75000"/>
              </a:srgbClr>
            </a:solidFill>
            <a:ln w="25400" cap="flat" cmpd="sng" algn="ctr">
              <a:noFill/>
              <a:prstDash val="solid"/>
            </a:ln>
            <a:effectLst/>
            <a:scene3d>
              <a:camera prst="orthographicFront"/>
              <a:lightRig rig="threePt" dir="t"/>
            </a:scene3d>
            <a:sp3d extrusionH="596900">
              <a:bevelT w="298450" prst="coolSlant"/>
              <a:bevelB w="387350" prst="angle"/>
            </a:sp3d>
          </p:spPr>
          <p:txBody>
            <a:bodyPr lIns="0" tIns="0" rIns="0" bIns="0"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fr-FR" sz="1050" b="1" i="0" u="none" strike="noStrike" kern="0" cap="none" spc="0" normalizeH="0" baseline="0" noProof="0" dirty="0">
                  <a:ln>
                    <a:noFill/>
                  </a:ln>
                  <a:solidFill>
                    <a:srgbClr val="1F497D"/>
                  </a:solidFill>
                  <a:effectLst/>
                  <a:uLnTx/>
                  <a:uFillTx/>
                  <a:cs typeface="Times" panose="02020603050405020304" pitchFamily="18" charset="0"/>
                </a:rPr>
                <a:t>Ni</a:t>
              </a:r>
            </a:p>
          </p:txBody>
        </p:sp>
        <p:sp>
          <p:nvSpPr>
            <p:cNvPr id="65" name="Ellipse 64">
              <a:extLst>
                <a:ext uri="{FF2B5EF4-FFF2-40B4-BE49-F238E27FC236}">
                  <a16:creationId xmlns:a16="http://schemas.microsoft.com/office/drawing/2014/main" id="{3B03381B-E74E-8461-A732-3313A144E98B}"/>
                </a:ext>
              </a:extLst>
            </p:cNvPr>
            <p:cNvSpPr/>
            <p:nvPr/>
          </p:nvSpPr>
          <p:spPr>
            <a:xfrm>
              <a:off x="7511301" y="4959955"/>
              <a:ext cx="492277" cy="467485"/>
            </a:xfrm>
            <a:prstGeom prst="ellipse">
              <a:avLst/>
            </a:prstGeom>
            <a:solidFill>
              <a:srgbClr val="018FA0">
                <a:alpha val="75000"/>
              </a:srgbClr>
            </a:solidFill>
            <a:ln w="25400" cap="flat" cmpd="sng" algn="ctr">
              <a:noFill/>
              <a:prstDash val="solid"/>
            </a:ln>
            <a:effectLst/>
            <a:scene3d>
              <a:camera prst="orthographicFront"/>
              <a:lightRig rig="threePt" dir="t"/>
            </a:scene3d>
            <a:sp3d extrusionH="596900">
              <a:bevelT w="298450" prst="coolSlant"/>
              <a:bevelB w="387350" prst="angle"/>
            </a:sp3d>
          </p:spPr>
          <p:txBody>
            <a:bodyPr lIns="0" tIns="0" rIns="0" bIns="0"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fr-FR" sz="1050" b="1" i="0" u="none" strike="noStrike" kern="0" cap="none" spc="0" normalizeH="0" baseline="0" noProof="0" dirty="0">
                  <a:ln>
                    <a:noFill/>
                  </a:ln>
                  <a:solidFill>
                    <a:srgbClr val="1F497D"/>
                  </a:solidFill>
                  <a:effectLst/>
                  <a:uLnTx/>
                  <a:uFillTx/>
                  <a:cs typeface="Times" panose="02020603050405020304" pitchFamily="18" charset="0"/>
                </a:rPr>
                <a:t>Ni</a:t>
              </a:r>
            </a:p>
          </p:txBody>
        </p:sp>
        <p:sp>
          <p:nvSpPr>
            <p:cNvPr id="66" name="Ellipse 65">
              <a:extLst>
                <a:ext uri="{FF2B5EF4-FFF2-40B4-BE49-F238E27FC236}">
                  <a16:creationId xmlns:a16="http://schemas.microsoft.com/office/drawing/2014/main" id="{9C1A87BA-DFC1-0411-517A-B0DAC6851A06}"/>
                </a:ext>
              </a:extLst>
            </p:cNvPr>
            <p:cNvSpPr/>
            <p:nvPr/>
          </p:nvSpPr>
          <p:spPr>
            <a:xfrm>
              <a:off x="7384301" y="5594955"/>
              <a:ext cx="492277" cy="467485"/>
            </a:xfrm>
            <a:prstGeom prst="ellipse">
              <a:avLst/>
            </a:prstGeom>
            <a:solidFill>
              <a:srgbClr val="018FA0">
                <a:alpha val="75000"/>
              </a:srgbClr>
            </a:solidFill>
            <a:ln w="25400" cap="flat" cmpd="sng" algn="ctr">
              <a:noFill/>
              <a:prstDash val="solid"/>
            </a:ln>
            <a:effectLst/>
            <a:scene3d>
              <a:camera prst="orthographicFront"/>
              <a:lightRig rig="threePt" dir="t"/>
            </a:scene3d>
            <a:sp3d extrusionH="596900">
              <a:bevelT w="298450" prst="coolSlant"/>
              <a:bevelB w="387350" prst="angle"/>
            </a:sp3d>
          </p:spPr>
          <p:txBody>
            <a:bodyPr lIns="0" tIns="0" rIns="0" bIns="0"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fr-FR" sz="1050" b="1" i="0" u="none" strike="noStrike" kern="0" cap="none" spc="0" normalizeH="0" baseline="0" noProof="0" dirty="0">
                  <a:ln>
                    <a:noFill/>
                  </a:ln>
                  <a:solidFill>
                    <a:srgbClr val="1F497D"/>
                  </a:solidFill>
                  <a:effectLst/>
                  <a:uLnTx/>
                  <a:uFillTx/>
                  <a:cs typeface="Times" panose="02020603050405020304" pitchFamily="18" charset="0"/>
                </a:rPr>
                <a:t>Ni</a:t>
              </a:r>
            </a:p>
          </p:txBody>
        </p:sp>
      </p:grpSp>
      <p:pic>
        <p:nvPicPr>
          <p:cNvPr id="87" name="Image 86">
            <a:extLst>
              <a:ext uri="{FF2B5EF4-FFF2-40B4-BE49-F238E27FC236}">
                <a16:creationId xmlns:a16="http://schemas.microsoft.com/office/drawing/2014/main" id="{8EB59173-20A1-5B55-CA7F-1AB3EFC57855}"/>
              </a:ext>
            </a:extLst>
          </p:cNvPr>
          <p:cNvPicPr>
            <a:picLocks noChangeAspect="1"/>
          </p:cNvPicPr>
          <p:nvPr/>
        </p:nvPicPr>
        <p:blipFill>
          <a:blip r:embed="rId4"/>
          <a:stretch>
            <a:fillRect/>
          </a:stretch>
        </p:blipFill>
        <p:spPr>
          <a:xfrm>
            <a:off x="1535423" y="1604464"/>
            <a:ext cx="5178406" cy="4701333"/>
          </a:xfrm>
          <a:prstGeom prst="rect">
            <a:avLst/>
          </a:prstGeom>
        </p:spPr>
      </p:pic>
      <p:sp>
        <p:nvSpPr>
          <p:cNvPr id="88" name="ZoneTexte 87">
            <a:extLst>
              <a:ext uri="{FF2B5EF4-FFF2-40B4-BE49-F238E27FC236}">
                <a16:creationId xmlns:a16="http://schemas.microsoft.com/office/drawing/2014/main" id="{67358303-0791-CA6F-DE65-7C8B1123390C}"/>
              </a:ext>
            </a:extLst>
          </p:cNvPr>
          <p:cNvSpPr txBox="1"/>
          <p:nvPr/>
        </p:nvSpPr>
        <p:spPr>
          <a:xfrm>
            <a:off x="140988" y="3477590"/>
            <a:ext cx="1394435" cy="830997"/>
          </a:xfrm>
          <a:prstGeom prst="rect">
            <a:avLst/>
          </a:prstGeom>
          <a:gradFill rotWithShape="1">
            <a:gsLst>
              <a:gs pos="0">
                <a:srgbClr val="A5A5A5">
                  <a:tint val="65000"/>
                  <a:shade val="92000"/>
                  <a:satMod val="130000"/>
                </a:srgbClr>
              </a:gs>
              <a:gs pos="45000">
                <a:srgbClr val="A5A5A5">
                  <a:tint val="60000"/>
                  <a:shade val="99000"/>
                  <a:satMod val="120000"/>
                </a:srgbClr>
              </a:gs>
              <a:gs pos="100000">
                <a:srgbClr val="A5A5A5">
                  <a:tint val="55000"/>
                  <a:satMod val="140000"/>
                </a:srgbClr>
              </a:gs>
            </a:gsLst>
            <a:path path="circle">
              <a:fillToRect l="100000" t="100000" r="100000" b="100000"/>
            </a:path>
          </a:gradFill>
          <a:ln w="12700" cap="flat" cmpd="sng" algn="ctr">
            <a:solidFill>
              <a:srgbClr val="A5A5A5"/>
            </a:solidFill>
            <a:prstDash val="solid"/>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600" b="1" i="0" u="none" strike="noStrike" kern="0" cap="none" spc="0" normalizeH="0" baseline="0" noProof="0" dirty="0">
                <a:ln>
                  <a:noFill/>
                </a:ln>
                <a:solidFill>
                  <a:prstClr val="black"/>
                </a:solidFill>
                <a:effectLst/>
                <a:uLnTx/>
                <a:uFillTx/>
                <a:latin typeface="Calibri" panose="020F0502020204030204"/>
                <a:ea typeface="+mn-ea"/>
                <a:cs typeface="+mn-cs"/>
              </a:rPr>
              <a:t>Concentration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600" b="1" i="0" u="none" strike="noStrike" kern="0" cap="none" spc="0" normalizeH="0" baseline="0" noProof="0" dirty="0">
                <a:ln>
                  <a:noFill/>
                </a:ln>
                <a:solidFill>
                  <a:prstClr val="black"/>
                </a:solidFill>
                <a:effectLst/>
                <a:uLnTx/>
                <a:uFillTx/>
                <a:latin typeface="Calibri" panose="020F0502020204030204"/>
                <a:ea typeface="+mn-ea"/>
                <a:cs typeface="+mn-cs"/>
              </a:rPr>
              <a:t> de métal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600" b="1" i="0" u="none" strike="noStrike" kern="0" cap="none" spc="0" normalizeH="0" baseline="0" noProof="0" dirty="0">
                <a:ln>
                  <a:noFill/>
                </a:ln>
                <a:solidFill>
                  <a:prstClr val="black"/>
                </a:solidFill>
                <a:effectLst/>
                <a:uLnTx/>
                <a:uFillTx/>
                <a:latin typeface="Calibri" panose="020F0502020204030204"/>
                <a:ea typeface="+mn-ea"/>
                <a:cs typeface="+mn-cs"/>
              </a:rPr>
              <a:t>dans la plante</a:t>
            </a:r>
          </a:p>
        </p:txBody>
      </p:sp>
      <p:sp>
        <p:nvSpPr>
          <p:cNvPr id="89" name="ZoneTexte 88">
            <a:extLst>
              <a:ext uri="{FF2B5EF4-FFF2-40B4-BE49-F238E27FC236}">
                <a16:creationId xmlns:a16="http://schemas.microsoft.com/office/drawing/2014/main" id="{B3975543-B52D-0698-7F8F-6A898493BD72}"/>
              </a:ext>
            </a:extLst>
          </p:cNvPr>
          <p:cNvSpPr txBox="1"/>
          <p:nvPr/>
        </p:nvSpPr>
        <p:spPr>
          <a:xfrm>
            <a:off x="2029191" y="6110227"/>
            <a:ext cx="4455737" cy="338554"/>
          </a:xfrm>
          <a:prstGeom prst="rect">
            <a:avLst/>
          </a:prstGeom>
          <a:gradFill rotWithShape="1">
            <a:gsLst>
              <a:gs pos="0">
                <a:srgbClr val="ED7D31">
                  <a:tint val="65000"/>
                  <a:shade val="92000"/>
                  <a:satMod val="130000"/>
                </a:srgbClr>
              </a:gs>
              <a:gs pos="45000">
                <a:srgbClr val="ED7D31">
                  <a:tint val="60000"/>
                  <a:shade val="99000"/>
                  <a:satMod val="120000"/>
                </a:srgbClr>
              </a:gs>
              <a:gs pos="100000">
                <a:srgbClr val="ED7D31">
                  <a:tint val="55000"/>
                  <a:satMod val="140000"/>
                </a:srgbClr>
              </a:gs>
            </a:gsLst>
            <a:path path="circle">
              <a:fillToRect l="100000" t="100000" r="100000" b="100000"/>
            </a:path>
          </a:gradFill>
          <a:ln w="12700" cap="flat" cmpd="sng" algn="ctr">
            <a:solidFill>
              <a:srgbClr val="ED7D31"/>
            </a:solidFill>
            <a:prstDash val="solid"/>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600" b="1" i="0" u="none" strike="noStrike" kern="0" cap="none" spc="0" normalizeH="0" baseline="0" noProof="0" dirty="0">
                <a:ln>
                  <a:noFill/>
                </a:ln>
                <a:solidFill>
                  <a:prstClr val="black"/>
                </a:solidFill>
                <a:effectLst/>
                <a:uLnTx/>
                <a:uFillTx/>
                <a:latin typeface="Calibri" panose="020F0502020204030204"/>
                <a:ea typeface="+mn-ea"/>
                <a:cs typeface="+mn-cs"/>
              </a:rPr>
              <a:t>Concentration de métal « disponible » dans le sol</a:t>
            </a:r>
          </a:p>
        </p:txBody>
      </p:sp>
      <p:sp>
        <p:nvSpPr>
          <p:cNvPr id="90" name="ZoneTexte 89">
            <a:extLst>
              <a:ext uri="{FF2B5EF4-FFF2-40B4-BE49-F238E27FC236}">
                <a16:creationId xmlns:a16="http://schemas.microsoft.com/office/drawing/2014/main" id="{F2204B33-B400-1F3D-F9F0-19C70C8D28EA}"/>
              </a:ext>
            </a:extLst>
          </p:cNvPr>
          <p:cNvSpPr txBox="1"/>
          <p:nvPr/>
        </p:nvSpPr>
        <p:spPr>
          <a:xfrm>
            <a:off x="3941510" y="2820723"/>
            <a:ext cx="2611901" cy="338554"/>
          </a:xfrm>
          <a:prstGeom prst="rect">
            <a:avLst/>
          </a:prstGeom>
          <a:solidFill>
            <a:srgbClr val="70AD47">
              <a:lumMod val="20000"/>
              <a:lumOff val="80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s-IS" sz="1600" b="1" i="0" u="none" strike="noStrike" kern="0" cap="none" spc="0" normalizeH="0" baseline="0" noProof="0" dirty="0">
                <a:ln>
                  <a:noFill/>
                </a:ln>
                <a:solidFill>
                  <a:prstClr val="black"/>
                </a:solidFill>
                <a:effectLst/>
                <a:uLnTx/>
                <a:uFillTx/>
              </a:rPr>
              <a:t>plantes hyperaccumulatrices</a:t>
            </a:r>
            <a:endParaRPr kumimoji="0" lang="fr-FR" sz="1600" b="1" i="0" u="none" strike="noStrike" kern="0" cap="none" spc="0" normalizeH="0" baseline="0" noProof="0" dirty="0">
              <a:ln>
                <a:noFill/>
              </a:ln>
              <a:solidFill>
                <a:prstClr val="black"/>
              </a:solidFill>
              <a:effectLst/>
              <a:uLnTx/>
              <a:uFillTx/>
            </a:endParaRPr>
          </a:p>
        </p:txBody>
      </p:sp>
      <p:sp>
        <p:nvSpPr>
          <p:cNvPr id="91" name="Flèche vers la droite 90">
            <a:extLst>
              <a:ext uri="{FF2B5EF4-FFF2-40B4-BE49-F238E27FC236}">
                <a16:creationId xmlns:a16="http://schemas.microsoft.com/office/drawing/2014/main" id="{DA5E7E4B-60DC-CEF4-DCE5-695D570BDDF5}"/>
              </a:ext>
            </a:extLst>
          </p:cNvPr>
          <p:cNvSpPr/>
          <p:nvPr/>
        </p:nvSpPr>
        <p:spPr>
          <a:xfrm>
            <a:off x="5148351" y="4784874"/>
            <a:ext cx="692776" cy="423314"/>
          </a:xfrm>
          <a:prstGeom prst="rightArrow">
            <a:avLst/>
          </a:prstGeom>
          <a:gradFill rotWithShape="1">
            <a:gsLst>
              <a:gs pos="0">
                <a:srgbClr val="4472C4">
                  <a:shade val="85000"/>
                  <a:satMod val="130000"/>
                </a:srgbClr>
              </a:gs>
              <a:gs pos="34000">
                <a:srgbClr val="4472C4">
                  <a:shade val="87000"/>
                  <a:satMod val="125000"/>
                </a:srgbClr>
              </a:gs>
              <a:gs pos="70000">
                <a:srgbClr val="4472C4">
                  <a:tint val="100000"/>
                  <a:shade val="90000"/>
                  <a:satMod val="130000"/>
                </a:srgbClr>
              </a:gs>
              <a:gs pos="100000">
                <a:srgbClr val="4472C4">
                  <a:tint val="100000"/>
                  <a:shade val="100000"/>
                  <a:satMod val="110000"/>
                </a:srgbClr>
              </a:gs>
            </a:gsLst>
            <a:path path="circle">
              <a:fillToRect l="100000" t="100000" r="100000" b="100000"/>
            </a:path>
          </a:gradFill>
          <a:ln w="12700" cap="flat" cmpd="sng" algn="ctr">
            <a:solidFill>
              <a:srgbClr val="4472C4"/>
            </a:solidFill>
            <a:prstDash val="solid"/>
          </a:ln>
          <a:effectLst>
            <a:outerShdw blurRad="38100" dist="25400" dir="2700000" algn="br" rotWithShape="0">
              <a:srgbClr val="000000">
                <a:alpha val="6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2" name="ZoneTexte 91">
            <a:extLst>
              <a:ext uri="{FF2B5EF4-FFF2-40B4-BE49-F238E27FC236}">
                <a16:creationId xmlns:a16="http://schemas.microsoft.com/office/drawing/2014/main" id="{EBF2B4CB-3F03-336C-0B4C-6A6CDB8A5A1F}"/>
              </a:ext>
            </a:extLst>
          </p:cNvPr>
          <p:cNvSpPr txBox="1"/>
          <p:nvPr/>
        </p:nvSpPr>
        <p:spPr>
          <a:xfrm>
            <a:off x="2724099" y="5769373"/>
            <a:ext cx="1766897" cy="307777"/>
          </a:xfrm>
          <a:prstGeom prst="rect">
            <a:avLst/>
          </a:prstGeom>
          <a:solidFill>
            <a:sysClr val="window" lastClr="FFFFFF">
              <a:lumMod val="85000"/>
            </a:sys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400" b="1" i="0" u="none" strike="noStrike" kern="0" cap="none" spc="0" normalizeH="0" baseline="0" noProof="0" dirty="0">
                <a:ln>
                  <a:noFill/>
                </a:ln>
                <a:solidFill>
                  <a:prstClr val="black"/>
                </a:solidFill>
                <a:effectLst/>
                <a:uLnTx/>
                <a:uFillTx/>
              </a:rPr>
              <a:t>plante « normale »</a:t>
            </a:r>
          </a:p>
        </p:txBody>
      </p:sp>
      <p:sp>
        <p:nvSpPr>
          <p:cNvPr id="93" name="ZoneTexte 92">
            <a:extLst>
              <a:ext uri="{FF2B5EF4-FFF2-40B4-BE49-F238E27FC236}">
                <a16:creationId xmlns:a16="http://schemas.microsoft.com/office/drawing/2014/main" id="{719668D8-64A9-2BF7-77EA-C21375B81592}"/>
              </a:ext>
            </a:extLst>
          </p:cNvPr>
          <p:cNvSpPr txBox="1"/>
          <p:nvPr/>
        </p:nvSpPr>
        <p:spPr>
          <a:xfrm>
            <a:off x="3896306" y="5472500"/>
            <a:ext cx="959204" cy="307777"/>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prstClr val="black"/>
                </a:solidFill>
                <a:effectLst/>
                <a:uLnTx/>
                <a:uFillTx/>
              </a:rPr>
              <a:t>exclusion</a:t>
            </a:r>
          </a:p>
        </p:txBody>
      </p:sp>
      <p:sp>
        <p:nvSpPr>
          <p:cNvPr id="94" name="ZoneTexte 93">
            <a:extLst>
              <a:ext uri="{FF2B5EF4-FFF2-40B4-BE49-F238E27FC236}">
                <a16:creationId xmlns:a16="http://schemas.microsoft.com/office/drawing/2014/main" id="{868F9B70-0D90-2749-71AF-EBE7D0B336D4}"/>
              </a:ext>
            </a:extLst>
          </p:cNvPr>
          <p:cNvSpPr txBox="1"/>
          <p:nvPr/>
        </p:nvSpPr>
        <p:spPr>
          <a:xfrm rot="21000000">
            <a:off x="2715643" y="4838344"/>
            <a:ext cx="1460710" cy="338554"/>
          </a:xfrm>
          <a:prstGeom prst="rect">
            <a:avLst/>
          </a:prstGeom>
          <a:solidFill>
            <a:srgbClr val="4472C4">
              <a:lumMod val="20000"/>
              <a:lumOff val="8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600" b="1" i="0" u="none" strike="noStrike" kern="0" cap="none" spc="0" normalizeH="0" baseline="0" noProof="0" dirty="0">
                <a:ln>
                  <a:noFill/>
                </a:ln>
                <a:solidFill>
                  <a:prstClr val="black"/>
                </a:solidFill>
                <a:effectLst/>
                <a:uLnTx/>
                <a:uFillTx/>
              </a:rPr>
              <a:t>Bio-indication</a:t>
            </a:r>
          </a:p>
        </p:txBody>
      </p:sp>
      <p:sp>
        <p:nvSpPr>
          <p:cNvPr id="95" name="ZoneTexte 94">
            <a:extLst>
              <a:ext uri="{FF2B5EF4-FFF2-40B4-BE49-F238E27FC236}">
                <a16:creationId xmlns:a16="http://schemas.microsoft.com/office/drawing/2014/main" id="{15751448-D84C-8B9F-A41B-6DCA8BC2E695}"/>
              </a:ext>
            </a:extLst>
          </p:cNvPr>
          <p:cNvSpPr txBox="1"/>
          <p:nvPr/>
        </p:nvSpPr>
        <p:spPr>
          <a:xfrm rot="19020000">
            <a:off x="1962395" y="2786975"/>
            <a:ext cx="1948964" cy="338554"/>
          </a:xfrm>
          <a:prstGeom prst="rect">
            <a:avLst/>
          </a:prstGeom>
          <a:solidFill>
            <a:srgbClr val="70AD47">
              <a:lumMod val="20000"/>
              <a:lumOff val="8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600" b="1" i="0" u="none" strike="noStrike" kern="0" cap="none" spc="0" normalizeH="0" baseline="0" noProof="0" dirty="0" err="1">
                <a:ln>
                  <a:noFill/>
                </a:ln>
                <a:solidFill>
                  <a:prstClr val="black"/>
                </a:solidFill>
                <a:effectLst/>
                <a:uLnTx/>
                <a:uFillTx/>
              </a:rPr>
              <a:t>Hyperaccumulation</a:t>
            </a:r>
            <a:endParaRPr kumimoji="0" lang="fr-FR" sz="1600" b="1" i="0" u="none" strike="noStrike" kern="0" cap="none" spc="0" normalizeH="0" baseline="0" noProof="0" dirty="0">
              <a:ln>
                <a:noFill/>
              </a:ln>
              <a:solidFill>
                <a:prstClr val="black"/>
              </a:solidFill>
              <a:effectLst/>
              <a:uLnTx/>
              <a:uFillTx/>
            </a:endParaRPr>
          </a:p>
        </p:txBody>
      </p:sp>
      <p:sp>
        <p:nvSpPr>
          <p:cNvPr id="96" name="ZoneTexte 95">
            <a:extLst>
              <a:ext uri="{FF2B5EF4-FFF2-40B4-BE49-F238E27FC236}">
                <a16:creationId xmlns:a16="http://schemas.microsoft.com/office/drawing/2014/main" id="{93A0E2CF-95C9-3F24-99F6-9C7522D3DAEA}"/>
              </a:ext>
            </a:extLst>
          </p:cNvPr>
          <p:cNvSpPr txBox="1"/>
          <p:nvPr/>
        </p:nvSpPr>
        <p:spPr>
          <a:xfrm>
            <a:off x="1894843" y="1632640"/>
            <a:ext cx="2167180"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400" b="0" i="1" u="none" strike="noStrike" kern="0" cap="none" spc="0" normalizeH="0" baseline="0" noProof="0" dirty="0">
                <a:ln>
                  <a:noFill/>
                </a:ln>
                <a:solidFill>
                  <a:prstClr val="black"/>
                </a:solidFill>
                <a:effectLst/>
                <a:uLnTx/>
                <a:uFillTx/>
              </a:rPr>
              <a:t>d’après A.J.M. Baker, 1981      </a:t>
            </a:r>
          </a:p>
        </p:txBody>
      </p:sp>
      <p:grpSp>
        <p:nvGrpSpPr>
          <p:cNvPr id="97" name="Grouper 16">
            <a:extLst>
              <a:ext uri="{FF2B5EF4-FFF2-40B4-BE49-F238E27FC236}">
                <a16:creationId xmlns:a16="http://schemas.microsoft.com/office/drawing/2014/main" id="{643B50F9-597F-7426-F626-AF5ACA663DA4}"/>
              </a:ext>
            </a:extLst>
          </p:cNvPr>
          <p:cNvGrpSpPr/>
          <p:nvPr/>
        </p:nvGrpSpPr>
        <p:grpSpPr>
          <a:xfrm>
            <a:off x="5803524" y="3944440"/>
            <a:ext cx="2255549" cy="2015152"/>
            <a:chOff x="6310906" y="3665315"/>
            <a:chExt cx="3001695" cy="2346951"/>
          </a:xfrm>
        </p:grpSpPr>
        <p:sp>
          <p:nvSpPr>
            <p:cNvPr id="98" name="Rectangle 97">
              <a:extLst>
                <a:ext uri="{FF2B5EF4-FFF2-40B4-BE49-F238E27FC236}">
                  <a16:creationId xmlns:a16="http://schemas.microsoft.com/office/drawing/2014/main" id="{A254B703-495C-E0F0-AFC9-A470E806C505}"/>
                </a:ext>
              </a:extLst>
            </p:cNvPr>
            <p:cNvSpPr/>
            <p:nvPr/>
          </p:nvSpPr>
          <p:spPr>
            <a:xfrm>
              <a:off x="6376011" y="3890998"/>
              <a:ext cx="2139440" cy="276999"/>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200" b="0" i="0" u="none" strike="noStrike" kern="0" cap="none" spc="0" normalizeH="0" baseline="0" noProof="0" dirty="0">
                <a:ln>
                  <a:noFill/>
                </a:ln>
                <a:solidFill>
                  <a:prstClr val="white"/>
                </a:solidFill>
                <a:effectLst/>
                <a:uLnTx/>
                <a:uFillTx/>
              </a:endParaRPr>
            </a:p>
          </p:txBody>
        </p:sp>
        <p:sp>
          <p:nvSpPr>
            <p:cNvPr id="99" name="Rectangle 98">
              <a:extLst>
                <a:ext uri="{FF2B5EF4-FFF2-40B4-BE49-F238E27FC236}">
                  <a16:creationId xmlns:a16="http://schemas.microsoft.com/office/drawing/2014/main" id="{A82DD98E-A39E-DC31-AF00-F010B14EF891}"/>
                </a:ext>
              </a:extLst>
            </p:cNvPr>
            <p:cNvSpPr/>
            <p:nvPr/>
          </p:nvSpPr>
          <p:spPr>
            <a:xfrm>
              <a:off x="7217722" y="5694848"/>
              <a:ext cx="1531498" cy="26161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100" b="0" i="0" u="none" strike="noStrike" kern="0" cap="none" spc="0" normalizeH="0" baseline="0" noProof="0" dirty="0">
                  <a:ln>
                    <a:noFill/>
                  </a:ln>
                  <a:solidFill>
                    <a:prstClr val="white"/>
                  </a:solidFill>
                  <a:effectLst/>
                  <a:uLnTx/>
                  <a:uFillTx/>
                </a:rPr>
                <a:t>© Guillaume Lemoine</a:t>
              </a:r>
              <a:endParaRPr kumimoji="0" lang="fr-FR" sz="1100" b="0" i="0" u="none" strike="noStrike" kern="0" cap="none" spc="0" normalizeH="0" baseline="0" noProof="0" dirty="0">
                <a:ln>
                  <a:noFill/>
                </a:ln>
                <a:solidFill>
                  <a:prstClr val="black"/>
                </a:solidFill>
                <a:effectLst/>
                <a:uLnTx/>
                <a:uFillTx/>
              </a:endParaRPr>
            </a:p>
          </p:txBody>
        </p:sp>
        <p:pic>
          <p:nvPicPr>
            <p:cNvPr id="100" name="Image 99">
              <a:extLst>
                <a:ext uri="{FF2B5EF4-FFF2-40B4-BE49-F238E27FC236}">
                  <a16:creationId xmlns:a16="http://schemas.microsoft.com/office/drawing/2014/main" id="{7B679EDC-E405-1891-305C-23FD77C72384}"/>
                </a:ext>
              </a:extLst>
            </p:cNvPr>
            <p:cNvPicPr>
              <a:picLocks noChangeAspect="1"/>
            </p:cNvPicPr>
            <p:nvPr/>
          </p:nvPicPr>
          <p:blipFill>
            <a:blip r:embed="rId5"/>
            <a:stretch>
              <a:fillRect/>
            </a:stretch>
          </p:blipFill>
          <p:spPr>
            <a:xfrm>
              <a:off x="6627924" y="3703879"/>
              <a:ext cx="2684677" cy="2308387"/>
            </a:xfrm>
            <a:prstGeom prst="rect">
              <a:avLst/>
            </a:prstGeom>
          </p:spPr>
        </p:pic>
        <p:sp>
          <p:nvSpPr>
            <p:cNvPr id="101" name="ZoneTexte 100">
              <a:extLst>
                <a:ext uri="{FF2B5EF4-FFF2-40B4-BE49-F238E27FC236}">
                  <a16:creationId xmlns:a16="http://schemas.microsoft.com/office/drawing/2014/main" id="{DFFE5E6F-4AD0-D272-291C-A69FE27C7BC7}"/>
                </a:ext>
              </a:extLst>
            </p:cNvPr>
            <p:cNvSpPr txBox="1"/>
            <p:nvPr/>
          </p:nvSpPr>
          <p:spPr>
            <a:xfrm>
              <a:off x="6691849" y="3665315"/>
              <a:ext cx="2568304" cy="68105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600" b="1" i="0" u="none" strike="noStrike" kern="0" cap="none" spc="0" normalizeH="0" baseline="0" noProof="0" dirty="0">
                  <a:ln>
                    <a:noFill/>
                  </a:ln>
                  <a:solidFill>
                    <a:prstClr val="black"/>
                  </a:solidFill>
                  <a:effectLst/>
                  <a:uLnTx/>
                  <a:uFillTx/>
                </a:rPr>
                <a:t>Pelouse calaminaire </a:t>
              </a:r>
            </a:p>
            <a:p>
              <a:pPr marL="0" marR="0" lvl="0" indent="0" defTabSz="914400" eaLnBrk="1" fontAlgn="auto" latinLnBrk="0" hangingPunct="1">
                <a:lnSpc>
                  <a:spcPct val="100000"/>
                </a:lnSpc>
                <a:spcBef>
                  <a:spcPts val="0"/>
                </a:spcBef>
                <a:spcAft>
                  <a:spcPts val="0"/>
                </a:spcAft>
                <a:buClrTx/>
                <a:buSzTx/>
                <a:buFontTx/>
                <a:buNone/>
                <a:tabLst/>
                <a:defRPr/>
              </a:pPr>
              <a:r>
                <a:rPr kumimoji="0" lang="fr-FR" sz="1600" b="1" i="0" u="none" strike="noStrike" kern="0" cap="none" spc="0" normalizeH="0" baseline="0" noProof="0" dirty="0">
                  <a:ln>
                    <a:noFill/>
                  </a:ln>
                  <a:solidFill>
                    <a:prstClr val="black"/>
                  </a:solidFill>
                  <a:effectLst/>
                  <a:uLnTx/>
                  <a:uFillTx/>
                </a:rPr>
                <a:t>(</a:t>
              </a:r>
              <a:r>
                <a:rPr kumimoji="0" lang="fr-FR" sz="1600" b="1" i="0" u="none" strike="noStrike" kern="0" cap="none" spc="0" normalizeH="0" baseline="0" noProof="0" dirty="0" err="1">
                  <a:ln>
                    <a:noFill/>
                  </a:ln>
                  <a:solidFill>
                    <a:prstClr val="black"/>
                  </a:solidFill>
                  <a:effectLst/>
                  <a:uLnTx/>
                  <a:uFillTx/>
                </a:rPr>
                <a:t>Mortagne</a:t>
              </a:r>
              <a:r>
                <a:rPr kumimoji="0" lang="fr-FR" sz="1600" b="1" i="0" u="none" strike="noStrike" kern="0" cap="none" spc="0" normalizeH="0" baseline="0" noProof="0" dirty="0">
                  <a:ln>
                    <a:noFill/>
                  </a:ln>
                  <a:solidFill>
                    <a:prstClr val="black"/>
                  </a:solidFill>
                  <a:effectLst/>
                  <a:uLnTx/>
                  <a:uFillTx/>
                </a:rPr>
                <a:t> du Nord)</a:t>
              </a:r>
            </a:p>
          </p:txBody>
        </p:sp>
        <p:sp>
          <p:nvSpPr>
            <p:cNvPr id="102" name="ZoneTexte 101">
              <a:extLst>
                <a:ext uri="{FF2B5EF4-FFF2-40B4-BE49-F238E27FC236}">
                  <a16:creationId xmlns:a16="http://schemas.microsoft.com/office/drawing/2014/main" id="{07EC4DB7-4E92-B4FD-8541-0C4366BFD311}"/>
                </a:ext>
              </a:extLst>
            </p:cNvPr>
            <p:cNvSpPr txBox="1"/>
            <p:nvPr/>
          </p:nvSpPr>
          <p:spPr>
            <a:xfrm>
              <a:off x="6768703" y="5530940"/>
              <a:ext cx="2291574" cy="394298"/>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600" b="0" i="1" u="none" strike="noStrike" kern="0" cap="none" spc="0" normalizeH="0" baseline="0" noProof="0" dirty="0" err="1">
                  <a:ln>
                    <a:noFill/>
                  </a:ln>
                  <a:solidFill>
                    <a:prstClr val="white"/>
                  </a:solidFill>
                  <a:effectLst/>
                  <a:uLnTx/>
                  <a:uFillTx/>
                </a:rPr>
                <a:t>Arabidopsis</a:t>
              </a:r>
              <a:r>
                <a:rPr kumimoji="0" lang="fr-FR" sz="1600" b="0" i="1" u="none" strike="noStrike" kern="0" cap="none" spc="0" normalizeH="0" baseline="0" noProof="0" dirty="0">
                  <a:ln>
                    <a:noFill/>
                  </a:ln>
                  <a:solidFill>
                    <a:prstClr val="white"/>
                  </a:solidFill>
                  <a:effectLst/>
                  <a:uLnTx/>
                  <a:uFillTx/>
                </a:rPr>
                <a:t> </a:t>
              </a:r>
              <a:r>
                <a:rPr kumimoji="0" lang="fr-FR" sz="1600" b="0" i="1" u="none" strike="noStrike" kern="0" cap="none" spc="0" normalizeH="0" baseline="0" noProof="0" dirty="0" err="1">
                  <a:ln>
                    <a:noFill/>
                  </a:ln>
                  <a:solidFill>
                    <a:prstClr val="white"/>
                  </a:solidFill>
                  <a:effectLst/>
                  <a:uLnTx/>
                  <a:uFillTx/>
                </a:rPr>
                <a:t>halleri</a:t>
              </a:r>
              <a:endParaRPr kumimoji="0" lang="fr-FR" sz="1600" b="0" i="1" u="none" strike="noStrike" kern="0" cap="none" spc="0" normalizeH="0" baseline="0" noProof="0" dirty="0">
                <a:ln>
                  <a:noFill/>
                </a:ln>
                <a:solidFill>
                  <a:prstClr val="white"/>
                </a:solidFill>
                <a:effectLst/>
                <a:uLnTx/>
                <a:uFillTx/>
              </a:endParaRPr>
            </a:p>
          </p:txBody>
        </p:sp>
        <p:sp>
          <p:nvSpPr>
            <p:cNvPr id="103" name="ZoneTexte 102">
              <a:extLst>
                <a:ext uri="{FF2B5EF4-FFF2-40B4-BE49-F238E27FC236}">
                  <a16:creationId xmlns:a16="http://schemas.microsoft.com/office/drawing/2014/main" id="{C4A38E36-4C61-5961-0018-F6EDB75FD582}"/>
                </a:ext>
              </a:extLst>
            </p:cNvPr>
            <p:cNvSpPr txBox="1"/>
            <p:nvPr/>
          </p:nvSpPr>
          <p:spPr>
            <a:xfrm rot="16200000">
              <a:off x="5973216" y="4098949"/>
              <a:ext cx="952379"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200" b="0" i="0" u="none" strike="noStrike" kern="0" cap="none" spc="0" normalizeH="0" baseline="0" noProof="0" dirty="0">
                  <a:ln>
                    <a:noFill/>
                  </a:ln>
                  <a:solidFill>
                    <a:srgbClr val="FFFFFF"/>
                  </a:solidFill>
                  <a:effectLst/>
                  <a:uLnTx/>
                  <a:uFillTx/>
                </a:rPr>
                <a:t>© J.L. </a:t>
              </a:r>
              <a:r>
                <a:rPr kumimoji="0" lang="de-DE" sz="1200" b="0" i="0" u="none" strike="noStrike" kern="0" cap="none" spc="0" normalizeH="0" baseline="0" noProof="0" dirty="0" err="1">
                  <a:ln>
                    <a:noFill/>
                  </a:ln>
                  <a:solidFill>
                    <a:srgbClr val="FFFFFF"/>
                  </a:solidFill>
                  <a:effectLst/>
                  <a:uLnTx/>
                  <a:uFillTx/>
                </a:rPr>
                <a:t>Morel</a:t>
              </a:r>
              <a:endParaRPr kumimoji="0" lang="fr-FR" sz="1200" b="0" i="0" u="none" strike="noStrike" kern="0" cap="none" spc="0" normalizeH="0" baseline="0" noProof="0" dirty="0">
                <a:ln>
                  <a:noFill/>
                </a:ln>
                <a:solidFill>
                  <a:srgbClr val="FFFFFF"/>
                </a:solidFill>
                <a:effectLst/>
                <a:uLnTx/>
                <a:uFillTx/>
              </a:endParaRPr>
            </a:p>
          </p:txBody>
        </p:sp>
      </p:grpSp>
      <p:sp>
        <p:nvSpPr>
          <p:cNvPr id="104" name="Flèche vers la droite 103">
            <a:extLst>
              <a:ext uri="{FF2B5EF4-FFF2-40B4-BE49-F238E27FC236}">
                <a16:creationId xmlns:a16="http://schemas.microsoft.com/office/drawing/2014/main" id="{84B75CB9-D34F-3BFA-65D2-A74A2942EEA3}"/>
              </a:ext>
            </a:extLst>
          </p:cNvPr>
          <p:cNvSpPr/>
          <p:nvPr/>
        </p:nvSpPr>
        <p:spPr>
          <a:xfrm>
            <a:off x="6892057" y="2763719"/>
            <a:ext cx="692776" cy="423314"/>
          </a:xfrm>
          <a:prstGeom prst="rightArrow">
            <a:avLst/>
          </a:prstGeom>
          <a:gradFill rotWithShape="1">
            <a:gsLst>
              <a:gs pos="0">
                <a:srgbClr val="4472C4">
                  <a:shade val="85000"/>
                  <a:satMod val="130000"/>
                </a:srgbClr>
              </a:gs>
              <a:gs pos="34000">
                <a:srgbClr val="4472C4">
                  <a:shade val="87000"/>
                  <a:satMod val="125000"/>
                </a:srgbClr>
              </a:gs>
              <a:gs pos="70000">
                <a:srgbClr val="4472C4">
                  <a:tint val="100000"/>
                  <a:shade val="90000"/>
                  <a:satMod val="130000"/>
                </a:srgbClr>
              </a:gs>
              <a:gs pos="100000">
                <a:srgbClr val="4472C4">
                  <a:tint val="100000"/>
                  <a:shade val="100000"/>
                  <a:satMod val="110000"/>
                </a:srgbClr>
              </a:gs>
            </a:gsLst>
            <a:path path="circle">
              <a:fillToRect l="100000" t="100000" r="100000" b="100000"/>
            </a:path>
          </a:gradFill>
          <a:ln w="12700" cap="flat" cmpd="sng" algn="ctr">
            <a:solidFill>
              <a:srgbClr val="4472C4"/>
            </a:solidFill>
            <a:prstDash val="solid"/>
          </a:ln>
          <a:effectLst>
            <a:outerShdw blurRad="38100" dist="25400" dir="2700000" algn="br" rotWithShape="0">
              <a:srgbClr val="000000">
                <a:alpha val="6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4" name="Image 3" descr="toxicité métallique maïs.png">
            <a:extLst>
              <a:ext uri="{FF2B5EF4-FFF2-40B4-BE49-F238E27FC236}">
                <a16:creationId xmlns:a16="http://schemas.microsoft.com/office/drawing/2014/main" id="{7907826F-5A13-CBFB-85EA-8C27234A43A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0342" y="5301152"/>
            <a:ext cx="1428822" cy="1242648"/>
          </a:xfrm>
          <a:prstGeom prst="rect">
            <a:avLst/>
          </a:prstGeom>
          <a:noFill/>
        </p:spPr>
      </p:pic>
      <p:sp>
        <p:nvSpPr>
          <p:cNvPr id="5" name="ZoneTexte 4">
            <a:extLst>
              <a:ext uri="{FF2B5EF4-FFF2-40B4-BE49-F238E27FC236}">
                <a16:creationId xmlns:a16="http://schemas.microsoft.com/office/drawing/2014/main" id="{2EBA8606-30D8-34AE-852E-56939ADC497B}"/>
              </a:ext>
            </a:extLst>
          </p:cNvPr>
          <p:cNvSpPr txBox="1"/>
          <p:nvPr/>
        </p:nvSpPr>
        <p:spPr>
          <a:xfrm>
            <a:off x="0" y="6395099"/>
            <a:ext cx="1809533" cy="523220"/>
          </a:xfrm>
          <a:prstGeom prst="rect">
            <a:avLst/>
          </a:prstGeom>
          <a:noFill/>
        </p:spPr>
        <p:txBody>
          <a:bodyPr wrap="none" rtlCol="0">
            <a:spAutoFit/>
          </a:bodyPr>
          <a:lstStyle/>
          <a:p>
            <a:pPr algn="ctr"/>
            <a:r>
              <a:rPr lang="fr-FR" sz="1400" b="0" i="0" u="none" strike="noStrike" dirty="0">
                <a:solidFill>
                  <a:srgbClr val="000000"/>
                </a:solidFill>
                <a:effectLst/>
                <a:highlight>
                  <a:srgbClr val="FFFFFF"/>
                </a:highlight>
              </a:rPr>
              <a:t>Toxicité du Ni sur maïs</a:t>
            </a:r>
          </a:p>
          <a:p>
            <a:pPr algn="ctr"/>
            <a:r>
              <a:rPr lang="fr-FR" sz="1400" dirty="0">
                <a:solidFill>
                  <a:srgbClr val="000000"/>
                </a:solidFill>
                <a:highlight>
                  <a:srgbClr val="FFFFFF"/>
                </a:highlight>
              </a:rPr>
              <a:t>(Elbasan, Albanie)</a:t>
            </a:r>
            <a:endParaRPr lang="fr-FR" sz="1400" b="0" i="0" u="none" strike="noStrike" dirty="0">
              <a:solidFill>
                <a:srgbClr val="000000"/>
              </a:solidFill>
              <a:effectLst/>
              <a:highlight>
                <a:srgbClr val="FFFFFF"/>
              </a:highlight>
            </a:endParaRPr>
          </a:p>
        </p:txBody>
      </p:sp>
      <p:sp>
        <p:nvSpPr>
          <p:cNvPr id="6" name="Flèche vers la droite 5">
            <a:extLst>
              <a:ext uri="{FF2B5EF4-FFF2-40B4-BE49-F238E27FC236}">
                <a16:creationId xmlns:a16="http://schemas.microsoft.com/office/drawing/2014/main" id="{C7740C8C-D32A-AFDC-F41E-5DE65152F370}"/>
              </a:ext>
            </a:extLst>
          </p:cNvPr>
          <p:cNvSpPr/>
          <p:nvPr/>
        </p:nvSpPr>
        <p:spPr>
          <a:xfrm flipH="1" flipV="1">
            <a:off x="1293781" y="5856190"/>
            <a:ext cx="692776" cy="423314"/>
          </a:xfrm>
          <a:prstGeom prst="rightArrow">
            <a:avLst/>
          </a:prstGeom>
          <a:noFill/>
          <a:ln w="12700" cap="flat" cmpd="sng" algn="ctr">
            <a:solidFill>
              <a:srgbClr val="4472C4"/>
            </a:solidFill>
            <a:prstDash val="solid"/>
          </a:ln>
          <a:effectLst>
            <a:outerShdw blurRad="38100" dist="25400" dir="2700000" algn="br" rotWithShape="0">
              <a:srgbClr val="000000">
                <a:alpha val="6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9858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p:bldP spid="91" grpId="0" animBg="1"/>
      <p:bldP spid="104"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B773FF-3480-0344-3C41-E0C37ED3D35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6DD2AC7-6DE6-538C-2A09-8B025E55DB75}"/>
              </a:ext>
            </a:extLst>
          </p:cNvPr>
          <p:cNvSpPr>
            <a:spLocks noGrp="1"/>
          </p:cNvSpPr>
          <p:nvPr>
            <p:ph type="title"/>
          </p:nvPr>
        </p:nvSpPr>
        <p:spPr>
          <a:xfrm>
            <a:off x="523440" y="383408"/>
            <a:ext cx="10718964" cy="674991"/>
          </a:xfrm>
        </p:spPr>
        <p:txBody>
          <a:bodyPr>
            <a:normAutofit/>
          </a:bodyPr>
          <a:lstStyle/>
          <a:p>
            <a:r>
              <a:rPr lang="fr-FR" dirty="0"/>
              <a:t>Phytoremédiation – valorisation des métaux</a:t>
            </a:r>
          </a:p>
        </p:txBody>
      </p:sp>
      <p:sp>
        <p:nvSpPr>
          <p:cNvPr id="3" name="Espace réservé du numéro de diapositive 2">
            <a:extLst>
              <a:ext uri="{FF2B5EF4-FFF2-40B4-BE49-F238E27FC236}">
                <a16:creationId xmlns:a16="http://schemas.microsoft.com/office/drawing/2014/main" id="{7F2E0724-A13E-F2E6-7081-00759A4C2F61}"/>
              </a:ext>
            </a:extLst>
          </p:cNvPr>
          <p:cNvSpPr>
            <a:spLocks noGrp="1"/>
          </p:cNvSpPr>
          <p:nvPr>
            <p:ph type="sldNum" sz="quarter" idx="10"/>
          </p:nvPr>
        </p:nvSpPr>
        <p:spPr>
          <a:xfrm>
            <a:off x="10840916" y="6453659"/>
            <a:ext cx="802975" cy="295725"/>
          </a:xfrm>
        </p:spPr>
        <p:txBody>
          <a:bodyPr/>
          <a:lstStyle/>
          <a:p>
            <a:fld id="{141B9BFE-3C81-4D75-B42C-61ABDB6EFE08}" type="slidenum">
              <a:rPr lang="fr-FR" smtClean="0"/>
              <a:pPr/>
              <a:t>5</a:t>
            </a:fld>
            <a:endParaRPr lang="fr-FR" dirty="0"/>
          </a:p>
        </p:txBody>
      </p:sp>
      <p:sp>
        <p:nvSpPr>
          <p:cNvPr id="4" name="Rectangle : coins arrondis 3">
            <a:extLst>
              <a:ext uri="{FF2B5EF4-FFF2-40B4-BE49-F238E27FC236}">
                <a16:creationId xmlns:a16="http://schemas.microsoft.com/office/drawing/2014/main" id="{BCE8A329-8387-61EE-6AC8-37DD94DD18F0}"/>
              </a:ext>
            </a:extLst>
          </p:cNvPr>
          <p:cNvSpPr/>
          <p:nvPr/>
        </p:nvSpPr>
        <p:spPr>
          <a:xfrm>
            <a:off x="523440" y="1341743"/>
            <a:ext cx="4676357" cy="5259779"/>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0A75F18A-10C3-04D4-3CAB-4172F828AB45}"/>
              </a:ext>
            </a:extLst>
          </p:cNvPr>
          <p:cNvSpPr txBox="1"/>
          <p:nvPr/>
        </p:nvSpPr>
        <p:spPr>
          <a:xfrm>
            <a:off x="1223958" y="1479349"/>
            <a:ext cx="3026161" cy="707886"/>
          </a:xfrm>
          <a:prstGeom prst="rect">
            <a:avLst/>
          </a:prstGeom>
          <a:noFill/>
        </p:spPr>
        <p:txBody>
          <a:bodyPr wrap="square" rtlCol="0">
            <a:spAutoFit/>
          </a:bodyPr>
          <a:lstStyle/>
          <a:p>
            <a:pPr algn="ctr"/>
            <a:r>
              <a:rPr lang="fr-FR" sz="2000" b="1" dirty="0">
                <a:solidFill>
                  <a:schemeClr val="accent6">
                    <a:lumMod val="50000"/>
                  </a:schemeClr>
                </a:solidFill>
                <a:cs typeface="Arial" panose="020B0604020202020204" pitchFamily="34" charset="0"/>
              </a:rPr>
              <a:t>Stabiliser les métaux </a:t>
            </a:r>
          </a:p>
          <a:p>
            <a:pPr algn="ctr"/>
            <a:r>
              <a:rPr lang="fr-FR" sz="2000" b="1" dirty="0" err="1">
                <a:cs typeface="Arial" panose="020B0604020202020204" pitchFamily="34" charset="0"/>
              </a:rPr>
              <a:t>Phytostabilisation</a:t>
            </a:r>
            <a:endParaRPr lang="fr-FR" sz="2000" b="1" dirty="0">
              <a:cs typeface="Arial" panose="020B0604020202020204" pitchFamily="34" charset="0"/>
            </a:endParaRPr>
          </a:p>
        </p:txBody>
      </p:sp>
      <p:pic>
        <p:nvPicPr>
          <p:cNvPr id="6" name="Image 5">
            <a:extLst>
              <a:ext uri="{FF2B5EF4-FFF2-40B4-BE49-F238E27FC236}">
                <a16:creationId xmlns:a16="http://schemas.microsoft.com/office/drawing/2014/main" id="{11169D86-23CA-4742-2F3B-60DD3BF3E674}"/>
              </a:ext>
            </a:extLst>
          </p:cNvPr>
          <p:cNvPicPr>
            <a:picLocks noChangeAspect="1"/>
          </p:cNvPicPr>
          <p:nvPr/>
        </p:nvPicPr>
        <p:blipFill>
          <a:blip r:embed="rId2"/>
          <a:stretch>
            <a:fillRect/>
          </a:stretch>
        </p:blipFill>
        <p:spPr>
          <a:xfrm>
            <a:off x="1648890" y="2302647"/>
            <a:ext cx="1925449" cy="1530485"/>
          </a:xfrm>
          <a:prstGeom prst="rect">
            <a:avLst/>
          </a:prstGeom>
        </p:spPr>
      </p:pic>
      <p:sp>
        <p:nvSpPr>
          <p:cNvPr id="7" name="ZoneTexte 6">
            <a:extLst>
              <a:ext uri="{FF2B5EF4-FFF2-40B4-BE49-F238E27FC236}">
                <a16:creationId xmlns:a16="http://schemas.microsoft.com/office/drawing/2014/main" id="{0636901D-DF5B-4545-8DDD-38EE5F5F40A4}"/>
              </a:ext>
            </a:extLst>
          </p:cNvPr>
          <p:cNvSpPr txBox="1"/>
          <p:nvPr/>
        </p:nvSpPr>
        <p:spPr>
          <a:xfrm>
            <a:off x="2611614" y="3440759"/>
            <a:ext cx="1040389" cy="276999"/>
          </a:xfrm>
          <a:prstGeom prst="rect">
            <a:avLst/>
          </a:prstGeom>
          <a:noFill/>
        </p:spPr>
        <p:txBody>
          <a:bodyPr wrap="square" rtlCol="0">
            <a:spAutoFit/>
          </a:bodyPr>
          <a:lstStyle/>
          <a:p>
            <a:r>
              <a:rPr lang="fr-FR" sz="1200" dirty="0">
                <a:solidFill>
                  <a:schemeClr val="bg1"/>
                </a:solidFill>
                <a:cs typeface="Arial" panose="020B0604020202020204" pitchFamily="34" charset="0"/>
              </a:rPr>
              <a:t>@Ginger</a:t>
            </a:r>
          </a:p>
        </p:txBody>
      </p:sp>
      <p:sp>
        <p:nvSpPr>
          <p:cNvPr id="8" name="ZoneTexte 7">
            <a:extLst>
              <a:ext uri="{FF2B5EF4-FFF2-40B4-BE49-F238E27FC236}">
                <a16:creationId xmlns:a16="http://schemas.microsoft.com/office/drawing/2014/main" id="{FF6BADC7-F5D2-99B2-AC6D-299E65194D87}"/>
              </a:ext>
            </a:extLst>
          </p:cNvPr>
          <p:cNvSpPr txBox="1"/>
          <p:nvPr/>
        </p:nvSpPr>
        <p:spPr>
          <a:xfrm>
            <a:off x="1223957" y="4190902"/>
            <a:ext cx="3026161" cy="707886"/>
          </a:xfrm>
          <a:prstGeom prst="rect">
            <a:avLst/>
          </a:prstGeom>
          <a:noFill/>
        </p:spPr>
        <p:txBody>
          <a:bodyPr wrap="square" rtlCol="0">
            <a:spAutoFit/>
          </a:bodyPr>
          <a:lstStyle/>
          <a:p>
            <a:pPr algn="ctr"/>
            <a:r>
              <a:rPr lang="fr-FR" sz="2000" b="1" dirty="0">
                <a:solidFill>
                  <a:schemeClr val="accent6">
                    <a:lumMod val="50000"/>
                  </a:schemeClr>
                </a:solidFill>
                <a:cs typeface="Arial" panose="020B0604020202020204" pitchFamily="34" charset="0"/>
              </a:rPr>
              <a:t>Les extraire</a:t>
            </a:r>
          </a:p>
          <a:p>
            <a:pPr algn="ctr"/>
            <a:r>
              <a:rPr lang="fr-FR" sz="2000" b="1" dirty="0">
                <a:cs typeface="Arial" panose="020B0604020202020204" pitchFamily="34" charset="0"/>
              </a:rPr>
              <a:t>Phytoextraction </a:t>
            </a:r>
          </a:p>
        </p:txBody>
      </p:sp>
      <p:pic>
        <p:nvPicPr>
          <p:cNvPr id="9" name="Image 2" descr="PICT0358.JPG">
            <a:extLst>
              <a:ext uri="{FF2B5EF4-FFF2-40B4-BE49-F238E27FC236}">
                <a16:creationId xmlns:a16="http://schemas.microsoft.com/office/drawing/2014/main" id="{2442D9B8-E628-B9F0-A646-CF1BE22C36B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1520112" y="4901121"/>
            <a:ext cx="2433852" cy="14046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Flèche vers la droite 9">
            <a:extLst>
              <a:ext uri="{FF2B5EF4-FFF2-40B4-BE49-F238E27FC236}">
                <a16:creationId xmlns:a16="http://schemas.microsoft.com/office/drawing/2014/main" id="{913ACE8B-CEFE-8498-B42E-3E5173AA4EDD}"/>
              </a:ext>
            </a:extLst>
          </p:cNvPr>
          <p:cNvSpPr/>
          <p:nvPr/>
        </p:nvSpPr>
        <p:spPr>
          <a:xfrm>
            <a:off x="5536534" y="5070190"/>
            <a:ext cx="692776" cy="423314"/>
          </a:xfrm>
          <a:prstGeom prst="rightArrow">
            <a:avLst/>
          </a:prstGeom>
          <a:gradFill rotWithShape="1">
            <a:gsLst>
              <a:gs pos="0">
                <a:srgbClr val="4472C4">
                  <a:shade val="85000"/>
                  <a:satMod val="130000"/>
                </a:srgbClr>
              </a:gs>
              <a:gs pos="34000">
                <a:srgbClr val="4472C4">
                  <a:shade val="87000"/>
                  <a:satMod val="125000"/>
                </a:srgbClr>
              </a:gs>
              <a:gs pos="70000">
                <a:srgbClr val="4472C4">
                  <a:tint val="100000"/>
                  <a:shade val="90000"/>
                  <a:satMod val="130000"/>
                </a:srgbClr>
              </a:gs>
              <a:gs pos="100000">
                <a:srgbClr val="4472C4">
                  <a:tint val="100000"/>
                  <a:shade val="100000"/>
                  <a:satMod val="110000"/>
                </a:srgbClr>
              </a:gs>
            </a:gsLst>
            <a:path path="circle">
              <a:fillToRect l="100000" t="100000" r="100000" b="100000"/>
            </a:path>
          </a:gradFill>
          <a:ln w="12700" cap="flat" cmpd="sng" algn="ctr">
            <a:solidFill>
              <a:srgbClr val="4472C4"/>
            </a:solidFill>
            <a:prstDash val="solid"/>
          </a:ln>
          <a:effectLst>
            <a:outerShdw blurRad="38100" dist="25400" dir="2700000" algn="br" rotWithShape="0">
              <a:srgbClr val="000000">
                <a:alpha val="6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 name="ZoneTexte 11">
            <a:extLst>
              <a:ext uri="{FF2B5EF4-FFF2-40B4-BE49-F238E27FC236}">
                <a16:creationId xmlns:a16="http://schemas.microsoft.com/office/drawing/2014/main" id="{2340C9CF-9276-AF9E-C1D8-81B607D93344}"/>
              </a:ext>
            </a:extLst>
          </p:cNvPr>
          <p:cNvSpPr txBox="1"/>
          <p:nvPr/>
        </p:nvSpPr>
        <p:spPr>
          <a:xfrm>
            <a:off x="6466703" y="4160483"/>
            <a:ext cx="5494638" cy="2031325"/>
          </a:xfrm>
          <a:prstGeom prst="rect">
            <a:avLst/>
          </a:prstGeom>
          <a:noFill/>
        </p:spPr>
        <p:txBody>
          <a:bodyPr wrap="square" rtlCol="0">
            <a:spAutoFit/>
          </a:bodyPr>
          <a:lstStyle/>
          <a:p>
            <a:pPr algn="ctr"/>
            <a:r>
              <a:rPr lang="fr-FR" b="0" i="0" u="none" strike="noStrike" dirty="0">
                <a:solidFill>
                  <a:srgbClr val="000000"/>
                </a:solidFill>
                <a:effectLst/>
                <a:highlight>
                  <a:srgbClr val="FFFFFF"/>
                </a:highlight>
              </a:rPr>
              <a:t>Réduction de la toxicité des sols</a:t>
            </a:r>
          </a:p>
          <a:p>
            <a:pPr algn="ctr"/>
            <a:endParaRPr lang="fr-FR" dirty="0">
              <a:solidFill>
                <a:srgbClr val="000000"/>
              </a:solidFill>
              <a:highlight>
                <a:srgbClr val="FFFFFF"/>
              </a:highlight>
            </a:endParaRPr>
          </a:p>
          <a:p>
            <a:pPr algn="ctr"/>
            <a:r>
              <a:rPr lang="fr-FR" dirty="0">
                <a:solidFill>
                  <a:srgbClr val="000000"/>
                </a:solidFill>
                <a:highlight>
                  <a:srgbClr val="FFFFFF"/>
                </a:highlight>
              </a:rPr>
              <a:t>Biomasse contaminée</a:t>
            </a:r>
          </a:p>
          <a:p>
            <a:pPr algn="ctr"/>
            <a:endParaRPr lang="fr-FR" b="0" i="0" u="none" strike="noStrike" dirty="0">
              <a:solidFill>
                <a:srgbClr val="000000"/>
              </a:solidFill>
              <a:effectLst/>
              <a:highlight>
                <a:srgbClr val="FFFFFF"/>
              </a:highlight>
            </a:endParaRPr>
          </a:p>
          <a:p>
            <a:pPr algn="ctr"/>
            <a:r>
              <a:rPr lang="fr-FR" dirty="0">
                <a:solidFill>
                  <a:srgbClr val="000000"/>
                </a:solidFill>
                <a:highlight>
                  <a:srgbClr val="FFFFFF"/>
                </a:highlight>
              </a:rPr>
              <a:t>Valorisation des métaux : nickel, terres rares, zinc, aluminium </a:t>
            </a:r>
          </a:p>
          <a:p>
            <a:pPr algn="ctr"/>
            <a:r>
              <a:rPr lang="fr-FR" b="0" i="0" u="none" strike="noStrike" dirty="0">
                <a:solidFill>
                  <a:srgbClr val="000000"/>
                </a:solidFill>
                <a:effectLst/>
                <a:highlight>
                  <a:srgbClr val="FFFFFF"/>
                </a:highlight>
              </a:rPr>
              <a:t>ou </a:t>
            </a:r>
            <a:r>
              <a:rPr lang="fr-FR" dirty="0">
                <a:solidFill>
                  <a:srgbClr val="000000"/>
                </a:solidFill>
                <a:highlight>
                  <a:srgbClr val="FFFFFF"/>
                </a:highlight>
              </a:rPr>
              <a:t>gestion d’un déchet dangereux : cadmium, arsenic</a:t>
            </a:r>
            <a:endParaRPr lang="fr-FR" b="0" i="0" u="none" strike="noStrike" dirty="0">
              <a:solidFill>
                <a:srgbClr val="000000"/>
              </a:solidFill>
              <a:effectLst/>
              <a:highlight>
                <a:srgbClr val="FFFFFF"/>
              </a:highlight>
            </a:endParaRPr>
          </a:p>
        </p:txBody>
      </p:sp>
      <p:sp>
        <p:nvSpPr>
          <p:cNvPr id="13" name="ZoneTexte 12">
            <a:extLst>
              <a:ext uri="{FF2B5EF4-FFF2-40B4-BE49-F238E27FC236}">
                <a16:creationId xmlns:a16="http://schemas.microsoft.com/office/drawing/2014/main" id="{420F80BD-86D2-28BE-3F14-375636091EDF}"/>
              </a:ext>
            </a:extLst>
          </p:cNvPr>
          <p:cNvSpPr txBox="1"/>
          <p:nvPr/>
        </p:nvSpPr>
        <p:spPr>
          <a:xfrm>
            <a:off x="6676392" y="2096728"/>
            <a:ext cx="4797678" cy="1477328"/>
          </a:xfrm>
          <a:prstGeom prst="rect">
            <a:avLst/>
          </a:prstGeom>
          <a:noFill/>
        </p:spPr>
        <p:txBody>
          <a:bodyPr wrap="square" rtlCol="0">
            <a:spAutoFit/>
          </a:bodyPr>
          <a:lstStyle/>
          <a:p>
            <a:pPr algn="ctr"/>
            <a:r>
              <a:rPr lang="fr-FR" b="0" i="0" u="none" strike="noStrike" dirty="0">
                <a:solidFill>
                  <a:srgbClr val="000000"/>
                </a:solidFill>
                <a:effectLst/>
                <a:highlight>
                  <a:srgbClr val="FFFFFF"/>
                </a:highlight>
              </a:rPr>
              <a:t>Limitation des transferts vers l’eau et l’air</a:t>
            </a:r>
          </a:p>
          <a:p>
            <a:pPr algn="ctr"/>
            <a:endParaRPr lang="fr-FR" dirty="0">
              <a:solidFill>
                <a:srgbClr val="000000"/>
              </a:solidFill>
              <a:highlight>
                <a:srgbClr val="FFFFFF"/>
              </a:highlight>
            </a:endParaRPr>
          </a:p>
          <a:p>
            <a:pPr algn="ctr"/>
            <a:r>
              <a:rPr lang="fr-FR" b="0" i="0" u="none" strike="noStrike" dirty="0">
                <a:solidFill>
                  <a:srgbClr val="000000"/>
                </a:solidFill>
                <a:effectLst/>
                <a:highlight>
                  <a:srgbClr val="FFFFFF"/>
                </a:highlight>
              </a:rPr>
              <a:t>Biomasse non contaminée </a:t>
            </a:r>
          </a:p>
          <a:p>
            <a:pPr algn="ctr"/>
            <a:endParaRPr lang="fr-FR" b="0" i="0" u="none" strike="noStrike" dirty="0">
              <a:solidFill>
                <a:srgbClr val="000000"/>
              </a:solidFill>
              <a:effectLst/>
              <a:highlight>
                <a:srgbClr val="FFFFFF"/>
              </a:highlight>
            </a:endParaRPr>
          </a:p>
          <a:p>
            <a:pPr algn="ctr"/>
            <a:r>
              <a:rPr lang="fr-FR" b="0" i="0" u="none" strike="noStrike" dirty="0">
                <a:solidFill>
                  <a:srgbClr val="000000"/>
                </a:solidFill>
                <a:effectLst/>
                <a:highlight>
                  <a:srgbClr val="FFFFFF"/>
                </a:highlight>
              </a:rPr>
              <a:t>A</a:t>
            </a:r>
            <a:r>
              <a:rPr lang="fr-FR" dirty="0">
                <a:solidFill>
                  <a:srgbClr val="000000"/>
                </a:solidFill>
                <a:highlight>
                  <a:srgbClr val="FFFFFF"/>
                </a:highlight>
              </a:rPr>
              <a:t>pplications : énergie, fibres</a:t>
            </a:r>
            <a:endParaRPr lang="fr-FR" b="0" i="0" u="none" strike="noStrike" dirty="0">
              <a:solidFill>
                <a:srgbClr val="000000"/>
              </a:solidFill>
              <a:effectLst/>
              <a:highlight>
                <a:srgbClr val="FFFFFF"/>
              </a:highlight>
            </a:endParaRPr>
          </a:p>
        </p:txBody>
      </p:sp>
      <p:sp>
        <p:nvSpPr>
          <p:cNvPr id="14" name="Flèche vers la droite 13">
            <a:extLst>
              <a:ext uri="{FF2B5EF4-FFF2-40B4-BE49-F238E27FC236}">
                <a16:creationId xmlns:a16="http://schemas.microsoft.com/office/drawing/2014/main" id="{04DDF2D7-BE07-D087-021C-A0A62947D6BD}"/>
              </a:ext>
            </a:extLst>
          </p:cNvPr>
          <p:cNvSpPr/>
          <p:nvPr/>
        </p:nvSpPr>
        <p:spPr>
          <a:xfrm>
            <a:off x="5536534" y="2644575"/>
            <a:ext cx="692776" cy="423314"/>
          </a:xfrm>
          <a:prstGeom prst="rightArrow">
            <a:avLst/>
          </a:prstGeom>
          <a:gradFill rotWithShape="1">
            <a:gsLst>
              <a:gs pos="0">
                <a:srgbClr val="4472C4">
                  <a:shade val="85000"/>
                  <a:satMod val="130000"/>
                </a:srgbClr>
              </a:gs>
              <a:gs pos="34000">
                <a:srgbClr val="4472C4">
                  <a:shade val="87000"/>
                  <a:satMod val="125000"/>
                </a:srgbClr>
              </a:gs>
              <a:gs pos="70000">
                <a:srgbClr val="4472C4">
                  <a:tint val="100000"/>
                  <a:shade val="90000"/>
                  <a:satMod val="130000"/>
                </a:srgbClr>
              </a:gs>
              <a:gs pos="100000">
                <a:srgbClr val="4472C4">
                  <a:tint val="100000"/>
                  <a:shade val="100000"/>
                  <a:satMod val="110000"/>
                </a:srgbClr>
              </a:gs>
            </a:gsLst>
            <a:path path="circle">
              <a:fillToRect l="100000" t="100000" r="100000" b="100000"/>
            </a:path>
          </a:gradFill>
          <a:ln w="12700" cap="flat" cmpd="sng" algn="ctr">
            <a:solidFill>
              <a:srgbClr val="4472C4"/>
            </a:solidFill>
            <a:prstDash val="solid"/>
          </a:ln>
          <a:effectLst>
            <a:outerShdw blurRad="38100" dist="25400" dir="2700000" algn="br" rotWithShape="0">
              <a:srgbClr val="000000">
                <a:alpha val="6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 coins arrondis 10">
            <a:extLst>
              <a:ext uri="{FF2B5EF4-FFF2-40B4-BE49-F238E27FC236}">
                <a16:creationId xmlns:a16="http://schemas.microsoft.com/office/drawing/2014/main" id="{D0E080F6-9520-180C-F15C-BF1B27EC84D9}"/>
              </a:ext>
            </a:extLst>
          </p:cNvPr>
          <p:cNvSpPr/>
          <p:nvPr/>
        </p:nvSpPr>
        <p:spPr>
          <a:xfrm>
            <a:off x="6992205" y="1962492"/>
            <a:ext cx="4372047" cy="1684411"/>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 coins arrondis 14">
            <a:extLst>
              <a:ext uri="{FF2B5EF4-FFF2-40B4-BE49-F238E27FC236}">
                <a16:creationId xmlns:a16="http://schemas.microsoft.com/office/drawing/2014/main" id="{64781744-B97A-3741-B5DD-8FBBEB139BEC}"/>
              </a:ext>
            </a:extLst>
          </p:cNvPr>
          <p:cNvSpPr/>
          <p:nvPr/>
        </p:nvSpPr>
        <p:spPr>
          <a:xfrm>
            <a:off x="6466703" y="4053302"/>
            <a:ext cx="5494638" cy="237363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2323005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2E5C0D-E944-04E7-327F-7D1BF69AE1F0}"/>
              </a:ext>
            </a:extLst>
          </p:cNvPr>
          <p:cNvSpPr>
            <a:spLocks noGrp="1"/>
          </p:cNvSpPr>
          <p:nvPr>
            <p:ph type="title"/>
          </p:nvPr>
        </p:nvSpPr>
        <p:spPr>
          <a:xfrm>
            <a:off x="364333" y="484440"/>
            <a:ext cx="10515600" cy="674991"/>
          </a:xfrm>
        </p:spPr>
        <p:txBody>
          <a:bodyPr/>
          <a:lstStyle/>
          <a:p>
            <a:r>
              <a:rPr lang="fr-FR" dirty="0"/>
              <a:t>Plantes hyperaccumulatrices</a:t>
            </a:r>
          </a:p>
        </p:txBody>
      </p:sp>
      <p:graphicFrame>
        <p:nvGraphicFramePr>
          <p:cNvPr id="49" name="Tableau 48">
            <a:extLst>
              <a:ext uri="{FF2B5EF4-FFF2-40B4-BE49-F238E27FC236}">
                <a16:creationId xmlns:a16="http://schemas.microsoft.com/office/drawing/2014/main" id="{7328F4AC-02FD-15F9-AAAB-25948D42D07A}"/>
              </a:ext>
            </a:extLst>
          </p:cNvPr>
          <p:cNvGraphicFramePr>
            <a:graphicFrameLocks noGrp="1"/>
          </p:cNvGraphicFramePr>
          <p:nvPr>
            <p:extLst>
              <p:ext uri="{D42A27DB-BD31-4B8C-83A1-F6EECF244321}">
                <p14:modId xmlns:p14="http://schemas.microsoft.com/office/powerpoint/2010/main" val="2624100598"/>
              </p:ext>
            </p:extLst>
          </p:nvPr>
        </p:nvGraphicFramePr>
        <p:xfrm>
          <a:off x="1451536" y="3339610"/>
          <a:ext cx="3741358" cy="2766804"/>
        </p:xfrm>
        <a:graphic>
          <a:graphicData uri="http://schemas.openxmlformats.org/drawingml/2006/table">
            <a:tbl>
              <a:tblPr firstRow="1" firstCol="1" bandRow="1"/>
              <a:tblGrid>
                <a:gridCol w="1225546">
                  <a:extLst>
                    <a:ext uri="{9D8B030D-6E8A-4147-A177-3AD203B41FA5}">
                      <a16:colId xmlns:a16="http://schemas.microsoft.com/office/drawing/2014/main" val="1528688534"/>
                    </a:ext>
                  </a:extLst>
                </a:gridCol>
                <a:gridCol w="937550">
                  <a:extLst>
                    <a:ext uri="{9D8B030D-6E8A-4147-A177-3AD203B41FA5}">
                      <a16:colId xmlns:a16="http://schemas.microsoft.com/office/drawing/2014/main" val="3063608532"/>
                    </a:ext>
                  </a:extLst>
                </a:gridCol>
                <a:gridCol w="775504">
                  <a:extLst>
                    <a:ext uri="{9D8B030D-6E8A-4147-A177-3AD203B41FA5}">
                      <a16:colId xmlns:a16="http://schemas.microsoft.com/office/drawing/2014/main" val="3684992052"/>
                    </a:ext>
                  </a:extLst>
                </a:gridCol>
                <a:gridCol w="802758">
                  <a:extLst>
                    <a:ext uri="{9D8B030D-6E8A-4147-A177-3AD203B41FA5}">
                      <a16:colId xmlns:a16="http://schemas.microsoft.com/office/drawing/2014/main" val="1512460707"/>
                    </a:ext>
                  </a:extLst>
                </a:gridCol>
              </a:tblGrid>
              <a:tr h="23056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a:lnSpc>
                          <a:spcPts val="1600"/>
                        </a:lnSpc>
                        <a:spcBef>
                          <a:spcPts val="600"/>
                        </a:spcBef>
                        <a:spcAft>
                          <a:spcPts val="600"/>
                        </a:spcAft>
                      </a:pPr>
                      <a:r>
                        <a:rPr lang="fr-FR" sz="1200" dirty="0">
                          <a:effectLst/>
                          <a:latin typeface="+mn-lt"/>
                          <a:ea typeface="PMingLiU" panose="02020500000000000000" pitchFamily="18" charset="-120"/>
                          <a:cs typeface="cmr12"/>
                        </a:rPr>
                        <a:t>Eléments</a:t>
                      </a:r>
                      <a:endParaRPr lang="fr-FR" sz="1600" dirty="0">
                        <a:effectLst/>
                        <a:latin typeface="+mn-lt"/>
                        <a:ea typeface="PMingLiU" panose="02020500000000000000" pitchFamily="18" charset="-120"/>
                        <a:cs typeface="cmr12"/>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ts val="1600"/>
                        </a:lnSpc>
                        <a:spcBef>
                          <a:spcPts val="600"/>
                        </a:spcBef>
                        <a:spcAft>
                          <a:spcPts val="600"/>
                        </a:spcAft>
                      </a:pPr>
                      <a:r>
                        <a:rPr lang="fr-FR" sz="1200">
                          <a:effectLst/>
                          <a:latin typeface="+mn-lt"/>
                          <a:ea typeface="PMingLiU" panose="02020500000000000000" pitchFamily="18" charset="-120"/>
                          <a:cs typeface="cmr12"/>
                        </a:rPr>
                        <a:t>Seuil (g kg</a:t>
                      </a:r>
                      <a:r>
                        <a:rPr lang="fr-FR" sz="1200" baseline="30000">
                          <a:effectLst/>
                          <a:latin typeface="+mn-lt"/>
                          <a:ea typeface="PMingLiU" panose="02020500000000000000" pitchFamily="18" charset="-120"/>
                          <a:cs typeface="cmr12"/>
                        </a:rPr>
                        <a:t>-1</a:t>
                      </a:r>
                      <a:r>
                        <a:rPr lang="fr-FR" sz="1200">
                          <a:effectLst/>
                          <a:latin typeface="+mn-lt"/>
                          <a:ea typeface="PMingLiU" panose="02020500000000000000" pitchFamily="18" charset="-120"/>
                          <a:cs typeface="cmr12"/>
                        </a:rPr>
                        <a:t>)</a:t>
                      </a:r>
                      <a:endParaRPr lang="fr-FR" sz="1600">
                        <a:effectLst/>
                        <a:latin typeface="+mn-lt"/>
                        <a:ea typeface="PMingLiU" panose="02020500000000000000" pitchFamily="18" charset="-120"/>
                        <a:cs typeface="cmr12"/>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ts val="1600"/>
                        </a:lnSpc>
                        <a:spcBef>
                          <a:spcPts val="600"/>
                        </a:spcBef>
                        <a:spcAft>
                          <a:spcPts val="600"/>
                        </a:spcAft>
                      </a:pPr>
                      <a:r>
                        <a:rPr lang="fr-FR" sz="1200">
                          <a:effectLst/>
                          <a:latin typeface="+mn-lt"/>
                          <a:ea typeface="PMingLiU" panose="02020500000000000000" pitchFamily="18" charset="-120"/>
                          <a:cs typeface="cmr12"/>
                        </a:rPr>
                        <a:t>Familles</a:t>
                      </a:r>
                      <a:endParaRPr lang="fr-FR" sz="1600">
                        <a:effectLst/>
                        <a:latin typeface="+mn-lt"/>
                        <a:ea typeface="PMingLiU" panose="02020500000000000000" pitchFamily="18" charset="-120"/>
                        <a:cs typeface="cmr12"/>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ts val="1600"/>
                        </a:lnSpc>
                        <a:spcBef>
                          <a:spcPts val="600"/>
                        </a:spcBef>
                        <a:spcAft>
                          <a:spcPts val="600"/>
                        </a:spcAft>
                      </a:pPr>
                      <a:r>
                        <a:rPr lang="fr-FR" sz="1200">
                          <a:effectLst/>
                          <a:latin typeface="+mn-lt"/>
                          <a:ea typeface="PMingLiU" panose="02020500000000000000" pitchFamily="18" charset="-120"/>
                          <a:cs typeface="cmr12"/>
                        </a:rPr>
                        <a:t>Espèces</a:t>
                      </a:r>
                      <a:endParaRPr lang="fr-FR" sz="1600">
                        <a:effectLst/>
                        <a:latin typeface="+mn-lt"/>
                        <a:ea typeface="PMingLiU" panose="02020500000000000000" pitchFamily="18" charset="-120"/>
                        <a:cs typeface="cmr12"/>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2738996"/>
                  </a:ext>
                </a:extLst>
              </a:tr>
              <a:tr h="23056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a:lnSpc>
                          <a:spcPts val="1600"/>
                        </a:lnSpc>
                        <a:spcBef>
                          <a:spcPts val="600"/>
                        </a:spcBef>
                        <a:spcAft>
                          <a:spcPts val="600"/>
                        </a:spcAft>
                      </a:pPr>
                      <a:r>
                        <a:rPr lang="fr-FR" sz="1200" dirty="0">
                          <a:effectLst/>
                          <a:latin typeface="+mn-lt"/>
                          <a:ea typeface="PMingLiU" panose="02020500000000000000" pitchFamily="18" charset="-120"/>
                          <a:cs typeface="cmr12"/>
                        </a:rPr>
                        <a:t>Aluminium (Al)</a:t>
                      </a:r>
                      <a:endParaRPr lang="fr-FR" sz="1600" dirty="0">
                        <a:effectLst/>
                        <a:latin typeface="+mn-lt"/>
                        <a:ea typeface="PMingLiU" panose="02020500000000000000" pitchFamily="18" charset="-120"/>
                        <a:cs typeface="cmr12"/>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ts val="1600"/>
                        </a:lnSpc>
                        <a:spcBef>
                          <a:spcPts val="600"/>
                        </a:spcBef>
                        <a:spcAft>
                          <a:spcPts val="600"/>
                        </a:spcAft>
                      </a:pPr>
                      <a:r>
                        <a:rPr lang="fr-FR" sz="1200" dirty="0">
                          <a:effectLst/>
                          <a:latin typeface="+mn-lt"/>
                          <a:ea typeface="PMingLiU" panose="02020500000000000000" pitchFamily="18" charset="-120"/>
                          <a:cs typeface="cmr12"/>
                        </a:rPr>
                        <a:t>1</a:t>
                      </a:r>
                      <a:endParaRPr lang="fr-FR" sz="1600" dirty="0">
                        <a:effectLst/>
                        <a:latin typeface="+mn-lt"/>
                        <a:ea typeface="PMingLiU" panose="02020500000000000000" pitchFamily="18" charset="-120"/>
                        <a:cs typeface="cmr12"/>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ts val="1600"/>
                        </a:lnSpc>
                        <a:spcBef>
                          <a:spcPts val="600"/>
                        </a:spcBef>
                        <a:spcAft>
                          <a:spcPts val="600"/>
                        </a:spcAft>
                      </a:pPr>
                      <a:r>
                        <a:rPr lang="fr-FR" sz="1200">
                          <a:effectLst/>
                          <a:latin typeface="+mn-lt"/>
                          <a:ea typeface="PMingLiU" panose="02020500000000000000" pitchFamily="18" charset="-120"/>
                          <a:cs typeface="cmr12"/>
                        </a:rPr>
                        <a:t>-</a:t>
                      </a:r>
                      <a:endParaRPr lang="fr-FR" sz="1600">
                        <a:effectLst/>
                        <a:latin typeface="+mn-lt"/>
                        <a:ea typeface="PMingLiU" panose="02020500000000000000" pitchFamily="18" charset="-120"/>
                        <a:cs typeface="cmr12"/>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ts val="1600"/>
                        </a:lnSpc>
                        <a:spcBef>
                          <a:spcPts val="600"/>
                        </a:spcBef>
                        <a:spcAft>
                          <a:spcPts val="600"/>
                        </a:spcAft>
                      </a:pPr>
                      <a:r>
                        <a:rPr lang="fr-FR" sz="1200" dirty="0">
                          <a:effectLst/>
                          <a:latin typeface="+mn-lt"/>
                          <a:ea typeface="PMingLiU" panose="02020500000000000000" pitchFamily="18" charset="-120"/>
                          <a:cs typeface="cmr12"/>
                        </a:rPr>
                        <a:t>-</a:t>
                      </a:r>
                      <a:endParaRPr lang="fr-FR" sz="1600" dirty="0">
                        <a:effectLst/>
                        <a:latin typeface="+mn-lt"/>
                        <a:ea typeface="PMingLiU" panose="02020500000000000000" pitchFamily="18" charset="-120"/>
                        <a:cs typeface="cmr12"/>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568239912"/>
                  </a:ext>
                </a:extLst>
              </a:tr>
              <a:tr h="23056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a:lnSpc>
                          <a:spcPts val="1600"/>
                        </a:lnSpc>
                        <a:spcBef>
                          <a:spcPts val="600"/>
                        </a:spcBef>
                        <a:spcAft>
                          <a:spcPts val="600"/>
                        </a:spcAft>
                      </a:pPr>
                      <a:r>
                        <a:rPr lang="fr-FR" sz="1200">
                          <a:effectLst/>
                          <a:latin typeface="+mn-lt"/>
                          <a:ea typeface="PMingLiU" panose="02020500000000000000" pitchFamily="18" charset="-120"/>
                          <a:cs typeface="cmr12"/>
                        </a:rPr>
                        <a:t>Arsenic (As)</a:t>
                      </a:r>
                      <a:endParaRPr lang="fr-FR" sz="1600">
                        <a:effectLst/>
                        <a:latin typeface="+mn-lt"/>
                        <a:ea typeface="PMingLiU" panose="02020500000000000000" pitchFamily="18" charset="-120"/>
                        <a:cs typeface="cmr12"/>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ts val="1600"/>
                        </a:lnSpc>
                        <a:spcBef>
                          <a:spcPts val="600"/>
                        </a:spcBef>
                        <a:spcAft>
                          <a:spcPts val="600"/>
                        </a:spcAft>
                      </a:pPr>
                      <a:r>
                        <a:rPr lang="fr-FR" sz="1200">
                          <a:effectLst/>
                          <a:latin typeface="+mn-lt"/>
                          <a:ea typeface="PMingLiU" panose="02020500000000000000" pitchFamily="18" charset="-120"/>
                          <a:cs typeface="cmr12"/>
                        </a:rPr>
                        <a:t>1</a:t>
                      </a:r>
                      <a:endParaRPr lang="fr-FR" sz="1600">
                        <a:effectLst/>
                        <a:latin typeface="+mn-lt"/>
                        <a:ea typeface="PMingLiU" panose="02020500000000000000" pitchFamily="18" charset="-120"/>
                        <a:cs typeface="cmr12"/>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ts val="1600"/>
                        </a:lnSpc>
                        <a:spcBef>
                          <a:spcPts val="600"/>
                        </a:spcBef>
                        <a:spcAft>
                          <a:spcPts val="600"/>
                        </a:spcAft>
                      </a:pPr>
                      <a:r>
                        <a:rPr lang="fr-FR" sz="1200">
                          <a:effectLst/>
                          <a:latin typeface="+mn-lt"/>
                          <a:ea typeface="PMingLiU" panose="02020500000000000000" pitchFamily="18" charset="-120"/>
                          <a:cs typeface="cmr12"/>
                        </a:rPr>
                        <a:t>1</a:t>
                      </a:r>
                      <a:endParaRPr lang="fr-FR" sz="1600">
                        <a:effectLst/>
                        <a:latin typeface="+mn-lt"/>
                        <a:ea typeface="PMingLiU" panose="02020500000000000000" pitchFamily="18" charset="-120"/>
                        <a:cs typeface="cmr12"/>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ts val="1600"/>
                        </a:lnSpc>
                        <a:spcBef>
                          <a:spcPts val="600"/>
                        </a:spcBef>
                        <a:spcAft>
                          <a:spcPts val="600"/>
                        </a:spcAft>
                      </a:pPr>
                      <a:r>
                        <a:rPr lang="fr-FR" sz="1200">
                          <a:effectLst/>
                          <a:latin typeface="+mn-lt"/>
                          <a:ea typeface="PMingLiU" panose="02020500000000000000" pitchFamily="18" charset="-120"/>
                          <a:cs typeface="cmr12"/>
                        </a:rPr>
                        <a:t>5</a:t>
                      </a:r>
                      <a:endParaRPr lang="fr-FR" sz="1600">
                        <a:effectLst/>
                        <a:latin typeface="+mn-lt"/>
                        <a:ea typeface="PMingLiU" panose="02020500000000000000" pitchFamily="18" charset="-120"/>
                        <a:cs typeface="cmr12"/>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49313157"/>
                  </a:ext>
                </a:extLst>
              </a:tr>
              <a:tr h="23056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a:lnSpc>
                          <a:spcPts val="1600"/>
                        </a:lnSpc>
                        <a:spcBef>
                          <a:spcPts val="600"/>
                        </a:spcBef>
                        <a:spcAft>
                          <a:spcPts val="600"/>
                        </a:spcAft>
                      </a:pPr>
                      <a:r>
                        <a:rPr lang="fr-FR" sz="1200">
                          <a:effectLst/>
                          <a:latin typeface="+mn-lt"/>
                          <a:ea typeface="PMingLiU" panose="02020500000000000000" pitchFamily="18" charset="-120"/>
                          <a:cs typeface="cmr12"/>
                        </a:rPr>
                        <a:t>Cadmium (Cd)</a:t>
                      </a:r>
                      <a:endParaRPr lang="fr-FR" sz="1600">
                        <a:effectLst/>
                        <a:latin typeface="+mn-lt"/>
                        <a:ea typeface="PMingLiU" panose="02020500000000000000" pitchFamily="18" charset="-120"/>
                        <a:cs typeface="cmr12"/>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ts val="1600"/>
                        </a:lnSpc>
                        <a:spcBef>
                          <a:spcPts val="600"/>
                        </a:spcBef>
                        <a:spcAft>
                          <a:spcPts val="600"/>
                        </a:spcAft>
                      </a:pPr>
                      <a:r>
                        <a:rPr lang="fr-FR" sz="1200" dirty="0">
                          <a:effectLst/>
                          <a:latin typeface="+mn-lt"/>
                          <a:ea typeface="PMingLiU" panose="02020500000000000000" pitchFamily="18" charset="-120"/>
                          <a:cs typeface="cmr12"/>
                        </a:rPr>
                        <a:t>0,1</a:t>
                      </a:r>
                      <a:endParaRPr lang="fr-FR" sz="1600" dirty="0">
                        <a:effectLst/>
                        <a:latin typeface="+mn-lt"/>
                        <a:ea typeface="PMingLiU" panose="02020500000000000000" pitchFamily="18" charset="-120"/>
                        <a:cs typeface="cmr12"/>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ts val="1600"/>
                        </a:lnSpc>
                        <a:spcBef>
                          <a:spcPts val="600"/>
                        </a:spcBef>
                        <a:spcAft>
                          <a:spcPts val="600"/>
                        </a:spcAft>
                      </a:pPr>
                      <a:r>
                        <a:rPr lang="fr-FR" sz="1200">
                          <a:effectLst/>
                          <a:latin typeface="+mn-lt"/>
                          <a:ea typeface="PMingLiU" panose="02020500000000000000" pitchFamily="18" charset="-120"/>
                          <a:cs typeface="cmr12"/>
                        </a:rPr>
                        <a:t>6</a:t>
                      </a:r>
                      <a:endParaRPr lang="fr-FR" sz="1600">
                        <a:effectLst/>
                        <a:latin typeface="+mn-lt"/>
                        <a:ea typeface="PMingLiU" panose="02020500000000000000" pitchFamily="18" charset="-120"/>
                        <a:cs typeface="cmr12"/>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ts val="1600"/>
                        </a:lnSpc>
                        <a:spcBef>
                          <a:spcPts val="600"/>
                        </a:spcBef>
                        <a:spcAft>
                          <a:spcPts val="600"/>
                        </a:spcAft>
                      </a:pPr>
                      <a:r>
                        <a:rPr lang="fr-FR" sz="1200">
                          <a:effectLst/>
                          <a:latin typeface="+mn-lt"/>
                          <a:ea typeface="PMingLiU" panose="02020500000000000000" pitchFamily="18" charset="-120"/>
                          <a:cs typeface="cmr12"/>
                        </a:rPr>
                        <a:t>7</a:t>
                      </a:r>
                      <a:endParaRPr lang="fr-FR" sz="1600">
                        <a:effectLst/>
                        <a:latin typeface="+mn-lt"/>
                        <a:ea typeface="PMingLiU" panose="02020500000000000000" pitchFamily="18" charset="-120"/>
                        <a:cs typeface="cmr12"/>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60023032"/>
                  </a:ext>
                </a:extLst>
              </a:tr>
              <a:tr h="23056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a:lnSpc>
                          <a:spcPts val="1600"/>
                        </a:lnSpc>
                        <a:spcBef>
                          <a:spcPts val="600"/>
                        </a:spcBef>
                        <a:spcAft>
                          <a:spcPts val="600"/>
                        </a:spcAft>
                      </a:pPr>
                      <a:r>
                        <a:rPr lang="fr-FR" sz="1200">
                          <a:effectLst/>
                          <a:latin typeface="+mn-lt"/>
                          <a:ea typeface="PMingLiU" panose="02020500000000000000" pitchFamily="18" charset="-120"/>
                          <a:cs typeface="cmr12"/>
                        </a:rPr>
                        <a:t>Cuivre (Cu)</a:t>
                      </a:r>
                      <a:endParaRPr lang="fr-FR" sz="1600">
                        <a:effectLst/>
                        <a:latin typeface="+mn-lt"/>
                        <a:ea typeface="PMingLiU" panose="02020500000000000000" pitchFamily="18" charset="-120"/>
                        <a:cs typeface="cmr12"/>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ts val="1600"/>
                        </a:lnSpc>
                        <a:spcBef>
                          <a:spcPts val="600"/>
                        </a:spcBef>
                        <a:spcAft>
                          <a:spcPts val="600"/>
                        </a:spcAft>
                      </a:pPr>
                      <a:r>
                        <a:rPr lang="fr-FR" sz="1200">
                          <a:effectLst/>
                          <a:latin typeface="+mn-lt"/>
                          <a:ea typeface="PMingLiU" panose="02020500000000000000" pitchFamily="18" charset="-120"/>
                          <a:cs typeface="cmr12"/>
                        </a:rPr>
                        <a:t>0,3</a:t>
                      </a:r>
                      <a:endParaRPr lang="fr-FR" sz="1600">
                        <a:effectLst/>
                        <a:latin typeface="+mn-lt"/>
                        <a:ea typeface="PMingLiU" panose="02020500000000000000" pitchFamily="18" charset="-120"/>
                        <a:cs typeface="cmr12"/>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ts val="1600"/>
                        </a:lnSpc>
                        <a:spcBef>
                          <a:spcPts val="600"/>
                        </a:spcBef>
                        <a:spcAft>
                          <a:spcPts val="600"/>
                        </a:spcAft>
                      </a:pPr>
                      <a:r>
                        <a:rPr lang="fr-FR" sz="1200">
                          <a:effectLst/>
                          <a:latin typeface="+mn-lt"/>
                          <a:ea typeface="PMingLiU" panose="02020500000000000000" pitchFamily="18" charset="-120"/>
                          <a:cs typeface="cmr12"/>
                        </a:rPr>
                        <a:t>20</a:t>
                      </a:r>
                      <a:endParaRPr lang="fr-FR" sz="1600">
                        <a:effectLst/>
                        <a:latin typeface="+mn-lt"/>
                        <a:ea typeface="PMingLiU" panose="02020500000000000000" pitchFamily="18" charset="-120"/>
                        <a:cs typeface="cmr12"/>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ts val="1600"/>
                        </a:lnSpc>
                        <a:spcBef>
                          <a:spcPts val="600"/>
                        </a:spcBef>
                        <a:spcAft>
                          <a:spcPts val="600"/>
                        </a:spcAft>
                      </a:pPr>
                      <a:r>
                        <a:rPr lang="fr-FR" sz="1200">
                          <a:effectLst/>
                          <a:latin typeface="+mn-lt"/>
                          <a:ea typeface="PMingLiU" panose="02020500000000000000" pitchFamily="18" charset="-120"/>
                          <a:cs typeface="cmr12"/>
                        </a:rPr>
                        <a:t>53</a:t>
                      </a:r>
                      <a:endParaRPr lang="fr-FR" sz="1600">
                        <a:effectLst/>
                        <a:latin typeface="+mn-lt"/>
                        <a:ea typeface="PMingLiU" panose="02020500000000000000" pitchFamily="18" charset="-120"/>
                        <a:cs typeface="cmr12"/>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30498569"/>
                  </a:ext>
                </a:extLst>
              </a:tr>
              <a:tr h="23056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a:lnSpc>
                          <a:spcPts val="1600"/>
                        </a:lnSpc>
                        <a:spcBef>
                          <a:spcPts val="600"/>
                        </a:spcBef>
                        <a:spcAft>
                          <a:spcPts val="600"/>
                        </a:spcAft>
                      </a:pPr>
                      <a:r>
                        <a:rPr lang="fr-FR" sz="1200">
                          <a:effectLst/>
                          <a:latin typeface="+mn-lt"/>
                          <a:ea typeface="PMingLiU" panose="02020500000000000000" pitchFamily="18" charset="-120"/>
                          <a:cs typeface="cmr12"/>
                        </a:rPr>
                        <a:t>Cobalt (Co)</a:t>
                      </a:r>
                      <a:endParaRPr lang="fr-FR" sz="1600">
                        <a:effectLst/>
                        <a:latin typeface="+mn-lt"/>
                        <a:ea typeface="PMingLiU" panose="02020500000000000000" pitchFamily="18" charset="-120"/>
                        <a:cs typeface="cmr12"/>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ts val="1600"/>
                        </a:lnSpc>
                        <a:spcBef>
                          <a:spcPts val="600"/>
                        </a:spcBef>
                        <a:spcAft>
                          <a:spcPts val="600"/>
                        </a:spcAft>
                      </a:pPr>
                      <a:r>
                        <a:rPr lang="fr-FR" sz="1200">
                          <a:effectLst/>
                          <a:latin typeface="+mn-lt"/>
                          <a:ea typeface="PMingLiU" panose="02020500000000000000" pitchFamily="18" charset="-120"/>
                          <a:cs typeface="cmr12"/>
                        </a:rPr>
                        <a:t>0,3</a:t>
                      </a:r>
                      <a:endParaRPr lang="fr-FR" sz="1600">
                        <a:effectLst/>
                        <a:latin typeface="+mn-lt"/>
                        <a:ea typeface="PMingLiU" panose="02020500000000000000" pitchFamily="18" charset="-120"/>
                        <a:cs typeface="cmr12"/>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ts val="1600"/>
                        </a:lnSpc>
                        <a:spcBef>
                          <a:spcPts val="600"/>
                        </a:spcBef>
                        <a:spcAft>
                          <a:spcPts val="600"/>
                        </a:spcAft>
                      </a:pPr>
                      <a:r>
                        <a:rPr lang="fr-FR" sz="1200">
                          <a:effectLst/>
                          <a:latin typeface="+mn-lt"/>
                          <a:ea typeface="PMingLiU" panose="02020500000000000000" pitchFamily="18" charset="-120"/>
                          <a:cs typeface="cmr12"/>
                        </a:rPr>
                        <a:t>18</a:t>
                      </a:r>
                      <a:endParaRPr lang="fr-FR" sz="1600">
                        <a:effectLst/>
                        <a:latin typeface="+mn-lt"/>
                        <a:ea typeface="PMingLiU" panose="02020500000000000000" pitchFamily="18" charset="-120"/>
                        <a:cs typeface="cmr12"/>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ts val="1600"/>
                        </a:lnSpc>
                        <a:spcBef>
                          <a:spcPts val="600"/>
                        </a:spcBef>
                        <a:spcAft>
                          <a:spcPts val="600"/>
                        </a:spcAft>
                      </a:pPr>
                      <a:r>
                        <a:rPr lang="fr-FR" sz="1200">
                          <a:effectLst/>
                          <a:latin typeface="+mn-lt"/>
                          <a:ea typeface="PMingLiU" panose="02020500000000000000" pitchFamily="18" charset="-120"/>
                          <a:cs typeface="cmr12"/>
                        </a:rPr>
                        <a:t>42</a:t>
                      </a:r>
                      <a:endParaRPr lang="fr-FR" sz="1600">
                        <a:effectLst/>
                        <a:latin typeface="+mn-lt"/>
                        <a:ea typeface="PMingLiU" panose="02020500000000000000" pitchFamily="18" charset="-120"/>
                        <a:cs typeface="cmr12"/>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9978787"/>
                  </a:ext>
                </a:extLst>
              </a:tr>
              <a:tr h="23056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a:lnSpc>
                          <a:spcPts val="1600"/>
                        </a:lnSpc>
                        <a:spcBef>
                          <a:spcPts val="600"/>
                        </a:spcBef>
                        <a:spcAft>
                          <a:spcPts val="600"/>
                        </a:spcAft>
                      </a:pPr>
                      <a:r>
                        <a:rPr lang="fr-FR" sz="1200">
                          <a:effectLst/>
                          <a:latin typeface="+mn-lt"/>
                          <a:ea typeface="PMingLiU" panose="02020500000000000000" pitchFamily="18" charset="-120"/>
                          <a:cs typeface="cmr12"/>
                        </a:rPr>
                        <a:t>Manganèse (Mn)</a:t>
                      </a:r>
                      <a:endParaRPr lang="fr-FR" sz="1600">
                        <a:effectLst/>
                        <a:latin typeface="+mn-lt"/>
                        <a:ea typeface="PMingLiU" panose="02020500000000000000" pitchFamily="18" charset="-120"/>
                        <a:cs typeface="cmr12"/>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ts val="1600"/>
                        </a:lnSpc>
                        <a:spcBef>
                          <a:spcPts val="600"/>
                        </a:spcBef>
                        <a:spcAft>
                          <a:spcPts val="600"/>
                        </a:spcAft>
                      </a:pPr>
                      <a:r>
                        <a:rPr lang="fr-FR" sz="1200">
                          <a:effectLst/>
                          <a:latin typeface="+mn-lt"/>
                          <a:ea typeface="PMingLiU" panose="02020500000000000000" pitchFamily="18" charset="-120"/>
                          <a:cs typeface="cmr12"/>
                        </a:rPr>
                        <a:t>10</a:t>
                      </a:r>
                      <a:endParaRPr lang="fr-FR" sz="1600">
                        <a:effectLst/>
                        <a:latin typeface="+mn-lt"/>
                        <a:ea typeface="PMingLiU" panose="02020500000000000000" pitchFamily="18" charset="-120"/>
                        <a:cs typeface="cmr12"/>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ts val="1600"/>
                        </a:lnSpc>
                        <a:spcBef>
                          <a:spcPts val="600"/>
                        </a:spcBef>
                        <a:spcAft>
                          <a:spcPts val="600"/>
                        </a:spcAft>
                      </a:pPr>
                      <a:r>
                        <a:rPr lang="fr-FR" sz="1200">
                          <a:effectLst/>
                          <a:latin typeface="+mn-lt"/>
                          <a:ea typeface="PMingLiU" panose="02020500000000000000" pitchFamily="18" charset="-120"/>
                          <a:cs typeface="cmr12"/>
                        </a:rPr>
                        <a:t>16</a:t>
                      </a:r>
                      <a:endParaRPr lang="fr-FR" sz="1600">
                        <a:effectLst/>
                        <a:latin typeface="+mn-lt"/>
                        <a:ea typeface="PMingLiU" panose="02020500000000000000" pitchFamily="18" charset="-120"/>
                        <a:cs typeface="cmr12"/>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ts val="1600"/>
                        </a:lnSpc>
                        <a:spcBef>
                          <a:spcPts val="600"/>
                        </a:spcBef>
                        <a:spcAft>
                          <a:spcPts val="600"/>
                        </a:spcAft>
                      </a:pPr>
                      <a:r>
                        <a:rPr lang="fr-FR" sz="1200">
                          <a:effectLst/>
                          <a:latin typeface="+mn-lt"/>
                          <a:ea typeface="PMingLiU" panose="02020500000000000000" pitchFamily="18" charset="-120"/>
                          <a:cs typeface="cmr12"/>
                        </a:rPr>
                        <a:t>42</a:t>
                      </a:r>
                      <a:endParaRPr lang="fr-FR" sz="1600">
                        <a:effectLst/>
                        <a:latin typeface="+mn-lt"/>
                        <a:ea typeface="PMingLiU" panose="02020500000000000000" pitchFamily="18" charset="-120"/>
                        <a:cs typeface="cmr12"/>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2936917"/>
                  </a:ext>
                </a:extLst>
              </a:tr>
              <a:tr h="23056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a:lnSpc>
                          <a:spcPts val="1600"/>
                        </a:lnSpc>
                        <a:spcBef>
                          <a:spcPts val="600"/>
                        </a:spcBef>
                        <a:spcAft>
                          <a:spcPts val="600"/>
                        </a:spcAft>
                      </a:pPr>
                      <a:r>
                        <a:rPr lang="fr-FR" sz="1200">
                          <a:effectLst/>
                          <a:latin typeface="+mn-lt"/>
                          <a:ea typeface="PMingLiU" panose="02020500000000000000" pitchFamily="18" charset="-120"/>
                          <a:cs typeface="cmr12"/>
                        </a:rPr>
                        <a:t>Nickel (Ni)</a:t>
                      </a:r>
                      <a:endParaRPr lang="fr-FR" sz="1600">
                        <a:effectLst/>
                        <a:latin typeface="+mn-lt"/>
                        <a:ea typeface="PMingLiU" panose="02020500000000000000" pitchFamily="18" charset="-120"/>
                        <a:cs typeface="cmr12"/>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ts val="1600"/>
                        </a:lnSpc>
                        <a:spcBef>
                          <a:spcPts val="600"/>
                        </a:spcBef>
                        <a:spcAft>
                          <a:spcPts val="600"/>
                        </a:spcAft>
                      </a:pPr>
                      <a:r>
                        <a:rPr lang="fr-FR" sz="1200" dirty="0">
                          <a:effectLst/>
                          <a:latin typeface="+mn-lt"/>
                          <a:ea typeface="PMingLiU" panose="02020500000000000000" pitchFamily="18" charset="-120"/>
                          <a:cs typeface="cmr12"/>
                        </a:rPr>
                        <a:t>1</a:t>
                      </a:r>
                      <a:endParaRPr lang="fr-FR" sz="1600" dirty="0">
                        <a:effectLst/>
                        <a:latin typeface="+mn-lt"/>
                        <a:ea typeface="PMingLiU" panose="02020500000000000000" pitchFamily="18" charset="-120"/>
                        <a:cs typeface="cmr12"/>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ts val="1600"/>
                        </a:lnSpc>
                        <a:spcBef>
                          <a:spcPts val="600"/>
                        </a:spcBef>
                        <a:spcAft>
                          <a:spcPts val="600"/>
                        </a:spcAft>
                      </a:pPr>
                      <a:r>
                        <a:rPr lang="fr-FR" sz="1200">
                          <a:effectLst/>
                          <a:latin typeface="+mn-lt"/>
                          <a:ea typeface="PMingLiU" panose="02020500000000000000" pitchFamily="18" charset="-120"/>
                          <a:cs typeface="cmr12"/>
                        </a:rPr>
                        <a:t>52</a:t>
                      </a:r>
                      <a:endParaRPr lang="fr-FR" sz="1600">
                        <a:effectLst/>
                        <a:latin typeface="+mn-lt"/>
                        <a:ea typeface="PMingLiU" panose="02020500000000000000" pitchFamily="18" charset="-120"/>
                        <a:cs typeface="cmr12"/>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ts val="1600"/>
                        </a:lnSpc>
                        <a:spcBef>
                          <a:spcPts val="600"/>
                        </a:spcBef>
                        <a:spcAft>
                          <a:spcPts val="600"/>
                        </a:spcAft>
                      </a:pPr>
                      <a:r>
                        <a:rPr lang="fr-FR" sz="1200" dirty="0">
                          <a:effectLst/>
                          <a:latin typeface="+mn-lt"/>
                          <a:ea typeface="PMingLiU" panose="02020500000000000000" pitchFamily="18" charset="-120"/>
                          <a:cs typeface="cmr12"/>
                        </a:rPr>
                        <a:t>532</a:t>
                      </a:r>
                      <a:endParaRPr lang="fr-FR" sz="1600" dirty="0">
                        <a:effectLst/>
                        <a:latin typeface="+mn-lt"/>
                        <a:ea typeface="PMingLiU" panose="02020500000000000000" pitchFamily="18" charset="-120"/>
                        <a:cs typeface="cmr12"/>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4724004"/>
                  </a:ext>
                </a:extLst>
              </a:tr>
              <a:tr h="23056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a:lnSpc>
                          <a:spcPts val="1600"/>
                        </a:lnSpc>
                        <a:spcBef>
                          <a:spcPts val="600"/>
                        </a:spcBef>
                        <a:spcAft>
                          <a:spcPts val="600"/>
                        </a:spcAft>
                      </a:pPr>
                      <a:r>
                        <a:rPr lang="fr-FR" sz="1200">
                          <a:effectLst/>
                          <a:latin typeface="+mn-lt"/>
                          <a:ea typeface="PMingLiU" panose="02020500000000000000" pitchFamily="18" charset="-120"/>
                          <a:cs typeface="cmr12"/>
                        </a:rPr>
                        <a:t>Or (Au)</a:t>
                      </a:r>
                      <a:endParaRPr lang="fr-FR" sz="1600">
                        <a:effectLst/>
                        <a:latin typeface="+mn-lt"/>
                        <a:ea typeface="PMingLiU" panose="02020500000000000000" pitchFamily="18" charset="-120"/>
                        <a:cs typeface="cmr12"/>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ts val="1600"/>
                        </a:lnSpc>
                        <a:spcBef>
                          <a:spcPts val="600"/>
                        </a:spcBef>
                        <a:spcAft>
                          <a:spcPts val="600"/>
                        </a:spcAft>
                      </a:pPr>
                      <a:r>
                        <a:rPr lang="fr-FR" sz="1200">
                          <a:effectLst/>
                          <a:latin typeface="+mn-lt"/>
                          <a:ea typeface="PMingLiU" panose="02020500000000000000" pitchFamily="18" charset="-120"/>
                          <a:cs typeface="cmr12"/>
                        </a:rPr>
                        <a:t>0,001</a:t>
                      </a:r>
                      <a:endParaRPr lang="fr-FR" sz="1600">
                        <a:effectLst/>
                        <a:latin typeface="+mn-lt"/>
                        <a:ea typeface="PMingLiU" panose="02020500000000000000" pitchFamily="18" charset="-120"/>
                        <a:cs typeface="cmr12"/>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ts val="1600"/>
                        </a:lnSpc>
                        <a:spcBef>
                          <a:spcPts val="600"/>
                        </a:spcBef>
                        <a:spcAft>
                          <a:spcPts val="600"/>
                        </a:spcAft>
                      </a:pPr>
                      <a:r>
                        <a:rPr lang="fr-FR" sz="1200">
                          <a:effectLst/>
                          <a:latin typeface="+mn-lt"/>
                          <a:ea typeface="PMingLiU" panose="02020500000000000000" pitchFamily="18" charset="-120"/>
                          <a:cs typeface="cmr12"/>
                        </a:rPr>
                        <a:t>-</a:t>
                      </a:r>
                      <a:endParaRPr lang="fr-FR" sz="1600">
                        <a:effectLst/>
                        <a:latin typeface="+mn-lt"/>
                        <a:ea typeface="PMingLiU" panose="02020500000000000000" pitchFamily="18" charset="-120"/>
                        <a:cs typeface="cmr12"/>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ts val="1600"/>
                        </a:lnSpc>
                        <a:spcBef>
                          <a:spcPts val="600"/>
                        </a:spcBef>
                        <a:spcAft>
                          <a:spcPts val="600"/>
                        </a:spcAft>
                      </a:pPr>
                      <a:r>
                        <a:rPr lang="fr-FR" sz="1200">
                          <a:effectLst/>
                          <a:latin typeface="+mn-lt"/>
                          <a:ea typeface="PMingLiU" panose="02020500000000000000" pitchFamily="18" charset="-120"/>
                          <a:cs typeface="cmr12"/>
                        </a:rPr>
                        <a:t>-</a:t>
                      </a:r>
                      <a:endParaRPr lang="fr-FR" sz="1600">
                        <a:effectLst/>
                        <a:latin typeface="+mn-lt"/>
                        <a:ea typeface="PMingLiU" panose="02020500000000000000" pitchFamily="18" charset="-120"/>
                        <a:cs typeface="cmr12"/>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37846060"/>
                  </a:ext>
                </a:extLst>
              </a:tr>
              <a:tr h="23056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a:lnSpc>
                          <a:spcPts val="1600"/>
                        </a:lnSpc>
                        <a:spcBef>
                          <a:spcPts val="600"/>
                        </a:spcBef>
                        <a:spcAft>
                          <a:spcPts val="600"/>
                        </a:spcAft>
                      </a:pPr>
                      <a:r>
                        <a:rPr lang="fr-FR" sz="1200">
                          <a:effectLst/>
                          <a:latin typeface="+mn-lt"/>
                          <a:ea typeface="PMingLiU" panose="02020500000000000000" pitchFamily="18" charset="-120"/>
                          <a:cs typeface="cmr12"/>
                        </a:rPr>
                        <a:t>Plomb (Pb)</a:t>
                      </a:r>
                      <a:endParaRPr lang="fr-FR" sz="1600">
                        <a:effectLst/>
                        <a:latin typeface="+mn-lt"/>
                        <a:ea typeface="PMingLiU" panose="02020500000000000000" pitchFamily="18" charset="-120"/>
                        <a:cs typeface="cmr12"/>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ts val="1600"/>
                        </a:lnSpc>
                        <a:spcBef>
                          <a:spcPts val="600"/>
                        </a:spcBef>
                        <a:spcAft>
                          <a:spcPts val="600"/>
                        </a:spcAft>
                      </a:pPr>
                      <a:r>
                        <a:rPr lang="fr-FR" sz="1200">
                          <a:effectLst/>
                          <a:latin typeface="+mn-lt"/>
                          <a:ea typeface="PMingLiU" panose="02020500000000000000" pitchFamily="18" charset="-120"/>
                          <a:cs typeface="cmr12"/>
                        </a:rPr>
                        <a:t>1</a:t>
                      </a:r>
                      <a:endParaRPr lang="fr-FR" sz="1600">
                        <a:effectLst/>
                        <a:latin typeface="+mn-lt"/>
                        <a:ea typeface="PMingLiU" panose="02020500000000000000" pitchFamily="18" charset="-120"/>
                        <a:cs typeface="cmr12"/>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ts val="1600"/>
                        </a:lnSpc>
                        <a:spcBef>
                          <a:spcPts val="600"/>
                        </a:spcBef>
                        <a:spcAft>
                          <a:spcPts val="600"/>
                        </a:spcAft>
                      </a:pPr>
                      <a:r>
                        <a:rPr lang="fr-FR" sz="1200">
                          <a:effectLst/>
                          <a:latin typeface="+mn-lt"/>
                          <a:ea typeface="PMingLiU" panose="02020500000000000000" pitchFamily="18" charset="-120"/>
                          <a:cs typeface="cmr12"/>
                        </a:rPr>
                        <a:t>6</a:t>
                      </a:r>
                      <a:endParaRPr lang="fr-FR" sz="1600">
                        <a:effectLst/>
                        <a:latin typeface="+mn-lt"/>
                        <a:ea typeface="PMingLiU" panose="02020500000000000000" pitchFamily="18" charset="-120"/>
                        <a:cs typeface="cmr12"/>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ts val="1600"/>
                        </a:lnSpc>
                        <a:spcBef>
                          <a:spcPts val="600"/>
                        </a:spcBef>
                        <a:spcAft>
                          <a:spcPts val="600"/>
                        </a:spcAft>
                      </a:pPr>
                      <a:r>
                        <a:rPr lang="fr-FR" sz="1200">
                          <a:effectLst/>
                          <a:latin typeface="+mn-lt"/>
                          <a:ea typeface="PMingLiU" panose="02020500000000000000" pitchFamily="18" charset="-120"/>
                          <a:cs typeface="cmr12"/>
                        </a:rPr>
                        <a:t>8</a:t>
                      </a:r>
                      <a:endParaRPr lang="fr-FR" sz="1600">
                        <a:effectLst/>
                        <a:latin typeface="+mn-lt"/>
                        <a:ea typeface="PMingLiU" panose="02020500000000000000" pitchFamily="18" charset="-120"/>
                        <a:cs typeface="cmr12"/>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532534"/>
                  </a:ext>
                </a:extLst>
              </a:tr>
              <a:tr h="23056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a:lnSpc>
                          <a:spcPts val="1600"/>
                        </a:lnSpc>
                        <a:spcBef>
                          <a:spcPts val="600"/>
                        </a:spcBef>
                        <a:spcAft>
                          <a:spcPts val="600"/>
                        </a:spcAft>
                      </a:pPr>
                      <a:r>
                        <a:rPr lang="fr-FR" sz="1200">
                          <a:effectLst/>
                          <a:latin typeface="+mn-lt"/>
                          <a:ea typeface="PMingLiU" panose="02020500000000000000" pitchFamily="18" charset="-120"/>
                          <a:cs typeface="cmr12"/>
                        </a:rPr>
                        <a:t>Terres rares (TR)</a:t>
                      </a:r>
                      <a:endParaRPr lang="fr-FR" sz="1600">
                        <a:effectLst/>
                        <a:latin typeface="+mn-lt"/>
                        <a:ea typeface="PMingLiU" panose="02020500000000000000" pitchFamily="18" charset="-120"/>
                        <a:cs typeface="cmr12"/>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ts val="1600"/>
                        </a:lnSpc>
                        <a:spcBef>
                          <a:spcPts val="600"/>
                        </a:spcBef>
                        <a:spcAft>
                          <a:spcPts val="600"/>
                        </a:spcAft>
                      </a:pPr>
                      <a:r>
                        <a:rPr lang="fr-FR" sz="1200">
                          <a:effectLst/>
                          <a:latin typeface="+mn-lt"/>
                          <a:ea typeface="PMingLiU" panose="02020500000000000000" pitchFamily="18" charset="-120"/>
                          <a:cs typeface="cmr12"/>
                        </a:rPr>
                        <a:t>1</a:t>
                      </a:r>
                      <a:endParaRPr lang="fr-FR" sz="1600">
                        <a:effectLst/>
                        <a:latin typeface="+mn-lt"/>
                        <a:ea typeface="PMingLiU" panose="02020500000000000000" pitchFamily="18" charset="-120"/>
                        <a:cs typeface="cmr12"/>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ts val="1600"/>
                        </a:lnSpc>
                        <a:spcBef>
                          <a:spcPts val="600"/>
                        </a:spcBef>
                        <a:spcAft>
                          <a:spcPts val="600"/>
                        </a:spcAft>
                      </a:pPr>
                      <a:r>
                        <a:rPr lang="fr-FR" sz="1200">
                          <a:effectLst/>
                          <a:latin typeface="+mn-lt"/>
                          <a:ea typeface="PMingLiU" panose="02020500000000000000" pitchFamily="18" charset="-120"/>
                          <a:cs typeface="cmr12"/>
                        </a:rPr>
                        <a:t>2</a:t>
                      </a:r>
                      <a:endParaRPr lang="fr-FR" sz="1600">
                        <a:effectLst/>
                        <a:latin typeface="+mn-lt"/>
                        <a:ea typeface="PMingLiU" panose="02020500000000000000" pitchFamily="18" charset="-120"/>
                        <a:cs typeface="cmr12"/>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ts val="1600"/>
                        </a:lnSpc>
                        <a:spcBef>
                          <a:spcPts val="600"/>
                        </a:spcBef>
                        <a:spcAft>
                          <a:spcPts val="600"/>
                        </a:spcAft>
                      </a:pPr>
                      <a:r>
                        <a:rPr lang="fr-FR" sz="1200">
                          <a:effectLst/>
                          <a:latin typeface="+mn-lt"/>
                          <a:ea typeface="PMingLiU" panose="02020500000000000000" pitchFamily="18" charset="-120"/>
                          <a:cs typeface="cmr12"/>
                        </a:rPr>
                        <a:t>2</a:t>
                      </a:r>
                      <a:endParaRPr lang="fr-FR" sz="1600">
                        <a:effectLst/>
                        <a:latin typeface="+mn-lt"/>
                        <a:ea typeface="PMingLiU" panose="02020500000000000000" pitchFamily="18" charset="-120"/>
                        <a:cs typeface="cmr12"/>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23059136"/>
                  </a:ext>
                </a:extLst>
              </a:tr>
              <a:tr h="23056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a:lnSpc>
                          <a:spcPts val="1600"/>
                        </a:lnSpc>
                        <a:spcBef>
                          <a:spcPts val="600"/>
                        </a:spcBef>
                        <a:spcAft>
                          <a:spcPts val="600"/>
                        </a:spcAft>
                      </a:pPr>
                      <a:r>
                        <a:rPr lang="fr-FR" sz="1200" dirty="0">
                          <a:effectLst/>
                          <a:latin typeface="+mn-lt"/>
                          <a:ea typeface="PMingLiU" panose="02020500000000000000" pitchFamily="18" charset="-120"/>
                          <a:cs typeface="cmr12"/>
                        </a:rPr>
                        <a:t>Zinc (Zn)</a:t>
                      </a:r>
                      <a:endParaRPr lang="fr-FR" sz="1600" dirty="0">
                        <a:effectLst/>
                        <a:latin typeface="+mn-lt"/>
                        <a:ea typeface="PMingLiU" panose="02020500000000000000" pitchFamily="18" charset="-120"/>
                        <a:cs typeface="cmr12"/>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ts val="1600"/>
                        </a:lnSpc>
                        <a:spcBef>
                          <a:spcPts val="600"/>
                        </a:spcBef>
                        <a:spcAft>
                          <a:spcPts val="600"/>
                        </a:spcAft>
                      </a:pPr>
                      <a:r>
                        <a:rPr lang="fr-FR" sz="1200" dirty="0">
                          <a:effectLst/>
                          <a:latin typeface="+mn-lt"/>
                          <a:ea typeface="PMingLiU" panose="02020500000000000000" pitchFamily="18" charset="-120"/>
                          <a:cs typeface="cmr12"/>
                        </a:rPr>
                        <a:t>3</a:t>
                      </a:r>
                      <a:endParaRPr lang="fr-FR" sz="1600" dirty="0">
                        <a:effectLst/>
                        <a:latin typeface="+mn-lt"/>
                        <a:ea typeface="PMingLiU" panose="02020500000000000000" pitchFamily="18" charset="-120"/>
                        <a:cs typeface="cmr12"/>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ts val="1600"/>
                        </a:lnSpc>
                        <a:spcBef>
                          <a:spcPts val="600"/>
                        </a:spcBef>
                        <a:spcAft>
                          <a:spcPts val="600"/>
                        </a:spcAft>
                      </a:pPr>
                      <a:r>
                        <a:rPr lang="fr-FR" sz="1200">
                          <a:effectLst/>
                          <a:latin typeface="+mn-lt"/>
                          <a:ea typeface="PMingLiU" panose="02020500000000000000" pitchFamily="18" charset="-120"/>
                          <a:cs typeface="cmr12"/>
                        </a:rPr>
                        <a:t>9</a:t>
                      </a:r>
                      <a:endParaRPr lang="fr-FR" sz="1600">
                        <a:effectLst/>
                        <a:latin typeface="+mn-lt"/>
                        <a:ea typeface="PMingLiU" panose="02020500000000000000" pitchFamily="18" charset="-120"/>
                        <a:cs typeface="cmr12"/>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ts val="1600"/>
                        </a:lnSpc>
                        <a:spcBef>
                          <a:spcPts val="600"/>
                        </a:spcBef>
                        <a:spcAft>
                          <a:spcPts val="600"/>
                        </a:spcAft>
                      </a:pPr>
                      <a:r>
                        <a:rPr lang="fr-FR" sz="1200" dirty="0">
                          <a:effectLst/>
                          <a:latin typeface="+mn-lt"/>
                          <a:ea typeface="PMingLiU" panose="02020500000000000000" pitchFamily="18" charset="-120"/>
                          <a:cs typeface="cmr12"/>
                        </a:rPr>
                        <a:t>20</a:t>
                      </a:r>
                      <a:endParaRPr lang="fr-FR" sz="1600" dirty="0">
                        <a:effectLst/>
                        <a:latin typeface="+mn-lt"/>
                        <a:ea typeface="PMingLiU" panose="02020500000000000000" pitchFamily="18" charset="-120"/>
                        <a:cs typeface="cmr12"/>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6893831"/>
                  </a:ext>
                </a:extLst>
              </a:tr>
            </a:tbl>
          </a:graphicData>
        </a:graphic>
      </p:graphicFrame>
      <p:sp>
        <p:nvSpPr>
          <p:cNvPr id="50" name="ZoneTexte 49">
            <a:extLst>
              <a:ext uri="{FF2B5EF4-FFF2-40B4-BE49-F238E27FC236}">
                <a16:creationId xmlns:a16="http://schemas.microsoft.com/office/drawing/2014/main" id="{87D03EA9-09FC-F102-F707-16664BC9D6B0}"/>
              </a:ext>
            </a:extLst>
          </p:cNvPr>
          <p:cNvSpPr txBox="1"/>
          <p:nvPr/>
        </p:nvSpPr>
        <p:spPr>
          <a:xfrm>
            <a:off x="793179" y="2584392"/>
            <a:ext cx="4922977" cy="52322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prstClr val="black"/>
                </a:solidFill>
                <a:effectLst/>
                <a:uLnTx/>
                <a:uFillTx/>
                <a:ea typeface="PMingLiU" panose="02020500000000000000" pitchFamily="18" charset="-120"/>
                <a:cs typeface="cmr12"/>
              </a:rPr>
              <a:t>Seuils d’hyperaccumulation et nombre de familles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prstClr val="black"/>
                </a:solidFill>
                <a:effectLst/>
                <a:uLnTx/>
                <a:uFillTx/>
                <a:ea typeface="PMingLiU" panose="02020500000000000000" pitchFamily="18" charset="-120"/>
                <a:cs typeface="cmr12"/>
              </a:rPr>
              <a:t>et d’espèces de plantes identifiées en fonction du métal</a:t>
            </a:r>
            <a:endParaRPr kumimoji="0" lang="fr-FR" sz="2800" b="0" i="0" u="none" strike="noStrike" kern="0" cap="none" spc="0" normalizeH="0" baseline="0" noProof="0" dirty="0">
              <a:ln>
                <a:noFill/>
              </a:ln>
              <a:solidFill>
                <a:prstClr val="black"/>
              </a:solidFill>
              <a:effectLst/>
              <a:uLnTx/>
              <a:uFillTx/>
            </a:endParaRPr>
          </a:p>
        </p:txBody>
      </p:sp>
      <p:sp>
        <p:nvSpPr>
          <p:cNvPr id="54" name="ZoneTexte 53">
            <a:extLst>
              <a:ext uri="{FF2B5EF4-FFF2-40B4-BE49-F238E27FC236}">
                <a16:creationId xmlns:a16="http://schemas.microsoft.com/office/drawing/2014/main" id="{2B7CDFEF-21D1-CA64-1A65-E4DB8CB57458}"/>
              </a:ext>
            </a:extLst>
          </p:cNvPr>
          <p:cNvSpPr txBox="1"/>
          <p:nvPr/>
        </p:nvSpPr>
        <p:spPr>
          <a:xfrm>
            <a:off x="4028887" y="6127339"/>
            <a:ext cx="1981988" cy="276999"/>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srgbClr val="676767"/>
                </a:solidFill>
                <a:effectLst/>
                <a:uLnTx/>
                <a:uFillTx/>
                <a:ea typeface="PMingLiU" panose="02020500000000000000" pitchFamily="18" charset="-120"/>
                <a:cs typeface="cmr12"/>
              </a:rPr>
              <a:t>Reeves </a:t>
            </a:r>
            <a:r>
              <a:rPr kumimoji="0" lang="fr-FR" sz="1200" b="0" i="1" u="none" strike="noStrike" kern="0" cap="none" spc="0" normalizeH="0" baseline="0" noProof="0" dirty="0">
                <a:ln>
                  <a:noFill/>
                </a:ln>
                <a:solidFill>
                  <a:srgbClr val="676767"/>
                </a:solidFill>
                <a:effectLst/>
                <a:uLnTx/>
                <a:uFillTx/>
                <a:ea typeface="PMingLiU" panose="02020500000000000000" pitchFamily="18" charset="-120"/>
                <a:cs typeface="cmr12"/>
              </a:rPr>
              <a:t>et al</a:t>
            </a:r>
            <a:r>
              <a:rPr kumimoji="0" lang="fr-FR" sz="1200" b="0" i="0" u="none" strike="noStrike" kern="0" cap="none" spc="0" normalizeH="0" baseline="0" noProof="0" dirty="0">
                <a:ln>
                  <a:noFill/>
                </a:ln>
                <a:solidFill>
                  <a:srgbClr val="676767"/>
                </a:solidFill>
                <a:effectLst/>
                <a:uLnTx/>
                <a:uFillTx/>
                <a:ea typeface="PMingLiU" panose="02020500000000000000" pitchFamily="18" charset="-120"/>
                <a:cs typeface="cmr12"/>
              </a:rPr>
              <a:t>., 2018 </a:t>
            </a:r>
            <a:endParaRPr kumimoji="0" lang="fr-FR" sz="1200" b="0" i="0" u="none" strike="noStrike" kern="0" cap="none" spc="0" normalizeH="0" baseline="0" noProof="0" dirty="0">
              <a:ln>
                <a:noFill/>
              </a:ln>
              <a:solidFill>
                <a:srgbClr val="676767"/>
              </a:solidFill>
              <a:effectLst/>
              <a:uLnTx/>
              <a:uFillTx/>
            </a:endParaRPr>
          </a:p>
        </p:txBody>
      </p:sp>
      <p:sp>
        <p:nvSpPr>
          <p:cNvPr id="56" name="Rectangle 55">
            <a:extLst>
              <a:ext uri="{FF2B5EF4-FFF2-40B4-BE49-F238E27FC236}">
                <a16:creationId xmlns:a16="http://schemas.microsoft.com/office/drawing/2014/main" id="{303EA69D-C156-22C8-58A3-2384E57ECCE5}"/>
              </a:ext>
            </a:extLst>
          </p:cNvPr>
          <p:cNvSpPr/>
          <p:nvPr/>
        </p:nvSpPr>
        <p:spPr>
          <a:xfrm>
            <a:off x="1347013" y="4957761"/>
            <a:ext cx="3845881" cy="226108"/>
          </a:xfrm>
          <a:prstGeom prst="rect">
            <a:avLst/>
          </a:prstGeom>
          <a:noFill/>
          <a:ln w="19050" cap="flat" cmpd="sng" algn="ctr">
            <a:solidFill>
              <a:srgbClr val="B3636C"/>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ea typeface="+mn-ea"/>
              <a:cs typeface="+mn-cs"/>
            </a:endParaRPr>
          </a:p>
        </p:txBody>
      </p:sp>
      <p:sp>
        <p:nvSpPr>
          <p:cNvPr id="58" name="ZoneTexte 57">
            <a:extLst>
              <a:ext uri="{FF2B5EF4-FFF2-40B4-BE49-F238E27FC236}">
                <a16:creationId xmlns:a16="http://schemas.microsoft.com/office/drawing/2014/main" id="{67E75CD1-A53D-3896-0710-536B239A8328}"/>
              </a:ext>
            </a:extLst>
          </p:cNvPr>
          <p:cNvSpPr txBox="1"/>
          <p:nvPr/>
        </p:nvSpPr>
        <p:spPr>
          <a:xfrm>
            <a:off x="8603874" y="4625545"/>
            <a:ext cx="1981988" cy="26161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100" b="0" i="1" u="none" strike="noStrike" kern="0" cap="none" spc="0" normalizeH="0" baseline="0" noProof="0" dirty="0">
                <a:ln>
                  <a:noFill/>
                </a:ln>
                <a:solidFill>
                  <a:schemeClr val="bg1"/>
                </a:solidFill>
                <a:effectLst/>
                <a:uLnTx/>
                <a:uFillTx/>
                <a:latin typeface="CMU Serif" panose="02000603000000000000" pitchFamily="2" charset="0"/>
                <a:ea typeface="PMingLiU" panose="02020500000000000000" pitchFamily="18" charset="-120"/>
                <a:cs typeface="cmr12"/>
              </a:rPr>
              <a:t>Phyllanthus </a:t>
            </a:r>
            <a:r>
              <a:rPr kumimoji="0" lang="fr-FR" sz="1100" b="0" i="1" u="none" strike="noStrike" kern="0" cap="none" spc="0" normalizeH="0" baseline="0" noProof="0" dirty="0" err="1">
                <a:ln>
                  <a:noFill/>
                </a:ln>
                <a:solidFill>
                  <a:schemeClr val="bg1"/>
                </a:solidFill>
                <a:effectLst/>
                <a:uLnTx/>
                <a:uFillTx/>
                <a:latin typeface="CMU Serif" panose="02000603000000000000" pitchFamily="2" charset="0"/>
                <a:ea typeface="PMingLiU" panose="02020500000000000000" pitchFamily="18" charset="-120"/>
                <a:cs typeface="cmr12"/>
              </a:rPr>
              <a:t>rufuschaneyi</a:t>
            </a:r>
            <a:endParaRPr kumimoji="0" lang="fr-FR" sz="1100" b="0" i="1" u="none" strike="noStrike" kern="0" cap="none" spc="0" normalizeH="0" baseline="0" noProof="0" dirty="0">
              <a:ln>
                <a:noFill/>
              </a:ln>
              <a:solidFill>
                <a:schemeClr val="bg1"/>
              </a:solidFill>
              <a:effectLst/>
              <a:uLnTx/>
              <a:uFillTx/>
            </a:endParaRPr>
          </a:p>
        </p:txBody>
      </p:sp>
      <p:sp>
        <p:nvSpPr>
          <p:cNvPr id="59" name="ZoneTexte 58">
            <a:extLst>
              <a:ext uri="{FF2B5EF4-FFF2-40B4-BE49-F238E27FC236}">
                <a16:creationId xmlns:a16="http://schemas.microsoft.com/office/drawing/2014/main" id="{A6BDDD85-4797-A40B-25BC-25B1FF8CF86F}"/>
              </a:ext>
            </a:extLst>
          </p:cNvPr>
          <p:cNvSpPr txBox="1"/>
          <p:nvPr/>
        </p:nvSpPr>
        <p:spPr>
          <a:xfrm>
            <a:off x="11292052" y="2946256"/>
            <a:ext cx="455314" cy="349702"/>
          </a:xfrm>
          <a:prstGeom prst="rect">
            <a:avLst/>
          </a:prstGeom>
          <a:solidFill>
            <a:srgbClr val="B3636C">
              <a:alpha val="25000"/>
            </a:srgbClr>
          </a:solidFill>
          <a:ln w="28575">
            <a:solidFill>
              <a:srgbClr val="B3636C"/>
            </a:solidFill>
          </a:ln>
        </p:spPr>
        <p:txBody>
          <a:bodyPr wrap="square" tIns="72000" bIns="0" rtlCol="0">
            <a:spAutoFit/>
          </a:bodyPr>
          <a:lstStyle/>
          <a:p>
            <a:pPr algn="ctr"/>
            <a:r>
              <a:rPr lang="fr-FR" dirty="0">
                <a:solidFill>
                  <a:prstClr val="black"/>
                </a:solidFill>
                <a:ea typeface="CMU Serif" panose="02000603000000000000" pitchFamily="2" charset="0"/>
                <a:cs typeface="CMU Serif" panose="02000603000000000000" pitchFamily="2" charset="0"/>
              </a:rPr>
              <a:t>Ni</a:t>
            </a:r>
          </a:p>
        </p:txBody>
      </p:sp>
      <p:sp>
        <p:nvSpPr>
          <p:cNvPr id="60" name="ZoneTexte 59">
            <a:extLst>
              <a:ext uri="{FF2B5EF4-FFF2-40B4-BE49-F238E27FC236}">
                <a16:creationId xmlns:a16="http://schemas.microsoft.com/office/drawing/2014/main" id="{4FEB11C7-E9F5-CA20-2AF4-C076630E1B89}"/>
              </a:ext>
            </a:extLst>
          </p:cNvPr>
          <p:cNvSpPr txBox="1"/>
          <p:nvPr/>
        </p:nvSpPr>
        <p:spPr>
          <a:xfrm>
            <a:off x="11320928" y="4890017"/>
            <a:ext cx="455314" cy="349702"/>
          </a:xfrm>
          <a:prstGeom prst="rect">
            <a:avLst/>
          </a:prstGeom>
          <a:solidFill>
            <a:srgbClr val="576E85">
              <a:alpha val="25000"/>
            </a:srgbClr>
          </a:solidFill>
          <a:ln w="28575">
            <a:solidFill>
              <a:srgbClr val="255E91"/>
            </a:solidFill>
          </a:ln>
        </p:spPr>
        <p:txBody>
          <a:bodyPr wrap="square" tIns="72000" bIns="0" rtlCol="0">
            <a:spAutoFit/>
          </a:bodyPr>
          <a:lstStyle/>
          <a:p>
            <a:pPr algn="ctr"/>
            <a:r>
              <a:rPr lang="fr-FR" dirty="0">
                <a:solidFill>
                  <a:prstClr val="black"/>
                </a:solidFill>
                <a:ea typeface="CMU Serif" panose="02000603000000000000" pitchFamily="2" charset="0"/>
                <a:cs typeface="CMU Serif" panose="02000603000000000000" pitchFamily="2" charset="0"/>
              </a:rPr>
              <a:t>Zn</a:t>
            </a:r>
          </a:p>
        </p:txBody>
      </p:sp>
      <p:sp>
        <p:nvSpPr>
          <p:cNvPr id="61" name="ZoneTexte 60">
            <a:extLst>
              <a:ext uri="{FF2B5EF4-FFF2-40B4-BE49-F238E27FC236}">
                <a16:creationId xmlns:a16="http://schemas.microsoft.com/office/drawing/2014/main" id="{E94C2F2E-770B-11DC-7BD2-551E76AF06B5}"/>
              </a:ext>
            </a:extLst>
          </p:cNvPr>
          <p:cNvSpPr txBox="1"/>
          <p:nvPr/>
        </p:nvSpPr>
        <p:spPr>
          <a:xfrm>
            <a:off x="11320928" y="4242098"/>
            <a:ext cx="455314" cy="349702"/>
          </a:xfrm>
          <a:prstGeom prst="rect">
            <a:avLst/>
          </a:prstGeom>
          <a:solidFill>
            <a:srgbClr val="576E85">
              <a:alpha val="25000"/>
            </a:srgbClr>
          </a:solidFill>
          <a:ln w="28575">
            <a:solidFill>
              <a:srgbClr val="255E91"/>
            </a:solidFill>
          </a:ln>
        </p:spPr>
        <p:txBody>
          <a:bodyPr wrap="square" tIns="72000" rIns="72000" bIns="0" rtlCol="0">
            <a:spAutoFit/>
          </a:bodyPr>
          <a:lstStyle/>
          <a:p>
            <a:pPr algn="ctr"/>
            <a:r>
              <a:rPr lang="fr-FR" dirty="0">
                <a:solidFill>
                  <a:prstClr val="black"/>
                </a:solidFill>
                <a:ea typeface="CMU Serif" panose="02000603000000000000" pitchFamily="2" charset="0"/>
                <a:cs typeface="CMU Serif" panose="02000603000000000000" pitchFamily="2" charset="0"/>
              </a:rPr>
              <a:t>Cd</a:t>
            </a:r>
          </a:p>
        </p:txBody>
      </p:sp>
      <p:sp>
        <p:nvSpPr>
          <p:cNvPr id="62" name="ZoneTexte 61">
            <a:extLst>
              <a:ext uri="{FF2B5EF4-FFF2-40B4-BE49-F238E27FC236}">
                <a16:creationId xmlns:a16="http://schemas.microsoft.com/office/drawing/2014/main" id="{2BA335F9-4DB2-5C20-3440-6D6A99060D7B}"/>
              </a:ext>
            </a:extLst>
          </p:cNvPr>
          <p:cNvSpPr txBox="1"/>
          <p:nvPr/>
        </p:nvSpPr>
        <p:spPr>
          <a:xfrm>
            <a:off x="11292052" y="3594177"/>
            <a:ext cx="538141" cy="349702"/>
          </a:xfrm>
          <a:prstGeom prst="rect">
            <a:avLst/>
          </a:prstGeom>
          <a:solidFill>
            <a:srgbClr val="F2A682">
              <a:alpha val="25000"/>
            </a:srgbClr>
          </a:solidFill>
          <a:ln w="28575">
            <a:solidFill>
              <a:srgbClr val="F2A682"/>
            </a:solidFill>
          </a:ln>
        </p:spPr>
        <p:txBody>
          <a:bodyPr wrap="square" tIns="72000" bIns="0" rtlCol="0">
            <a:spAutoFit/>
          </a:bodyPr>
          <a:lstStyle/>
          <a:p>
            <a:pPr algn="ctr"/>
            <a:r>
              <a:rPr lang="fr-FR" dirty="0">
                <a:solidFill>
                  <a:prstClr val="black"/>
                </a:solidFill>
                <a:ea typeface="CMU Serif" panose="02000603000000000000" pitchFamily="2" charset="0"/>
                <a:cs typeface="CMU Serif" panose="02000603000000000000" pitchFamily="2" charset="0"/>
              </a:rPr>
              <a:t>TR</a:t>
            </a:r>
          </a:p>
        </p:txBody>
      </p:sp>
      <p:sp>
        <p:nvSpPr>
          <p:cNvPr id="63" name="Rectangle 62">
            <a:extLst>
              <a:ext uri="{FF2B5EF4-FFF2-40B4-BE49-F238E27FC236}">
                <a16:creationId xmlns:a16="http://schemas.microsoft.com/office/drawing/2014/main" id="{0112921F-8BD9-CED9-26D0-5A1FDA429E10}"/>
              </a:ext>
            </a:extLst>
          </p:cNvPr>
          <p:cNvSpPr/>
          <p:nvPr/>
        </p:nvSpPr>
        <p:spPr>
          <a:xfrm>
            <a:off x="1334387" y="5619137"/>
            <a:ext cx="3845881" cy="226108"/>
          </a:xfrm>
          <a:prstGeom prst="rect">
            <a:avLst/>
          </a:prstGeom>
          <a:noFill/>
          <a:ln w="19050" cap="flat" cmpd="sng" algn="ctr">
            <a:solidFill>
              <a:srgbClr val="F2A68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ea typeface="+mn-ea"/>
              <a:cs typeface="+mn-cs"/>
            </a:endParaRPr>
          </a:p>
        </p:txBody>
      </p:sp>
      <p:sp>
        <p:nvSpPr>
          <p:cNvPr id="64" name="Rectangle 63">
            <a:extLst>
              <a:ext uri="{FF2B5EF4-FFF2-40B4-BE49-F238E27FC236}">
                <a16:creationId xmlns:a16="http://schemas.microsoft.com/office/drawing/2014/main" id="{80915FAD-9D0B-1551-D38E-090B98C29D16}"/>
              </a:ext>
            </a:extLst>
          </p:cNvPr>
          <p:cNvSpPr/>
          <p:nvPr/>
        </p:nvSpPr>
        <p:spPr>
          <a:xfrm>
            <a:off x="1347013" y="4011998"/>
            <a:ext cx="3845881" cy="226108"/>
          </a:xfrm>
          <a:prstGeom prst="rect">
            <a:avLst/>
          </a:prstGeom>
          <a:noFill/>
          <a:ln w="19050" cap="flat" cmpd="sng" algn="ctr">
            <a:solidFill>
              <a:srgbClr val="576E8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ea typeface="+mn-ea"/>
              <a:cs typeface="+mn-cs"/>
            </a:endParaRPr>
          </a:p>
        </p:txBody>
      </p:sp>
      <p:sp>
        <p:nvSpPr>
          <p:cNvPr id="65" name="Rectangle 64">
            <a:extLst>
              <a:ext uri="{FF2B5EF4-FFF2-40B4-BE49-F238E27FC236}">
                <a16:creationId xmlns:a16="http://schemas.microsoft.com/office/drawing/2014/main" id="{E4FEEBEA-BD19-48D3-A76E-AC142F7D177F}"/>
              </a:ext>
            </a:extLst>
          </p:cNvPr>
          <p:cNvSpPr/>
          <p:nvPr/>
        </p:nvSpPr>
        <p:spPr>
          <a:xfrm>
            <a:off x="1331728" y="5866170"/>
            <a:ext cx="3845881" cy="226108"/>
          </a:xfrm>
          <a:prstGeom prst="rect">
            <a:avLst/>
          </a:prstGeom>
          <a:noFill/>
          <a:ln w="19050" cap="flat" cmpd="sng" algn="ctr">
            <a:solidFill>
              <a:srgbClr val="576E8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ea typeface="+mn-ea"/>
              <a:cs typeface="+mn-cs"/>
            </a:endParaRPr>
          </a:p>
        </p:txBody>
      </p:sp>
      <p:sp>
        <p:nvSpPr>
          <p:cNvPr id="70" name="ZoneTexte 69">
            <a:extLst>
              <a:ext uri="{FF2B5EF4-FFF2-40B4-BE49-F238E27FC236}">
                <a16:creationId xmlns:a16="http://schemas.microsoft.com/office/drawing/2014/main" id="{3B9986DC-18C7-3265-320F-928F45754A34}"/>
              </a:ext>
            </a:extLst>
          </p:cNvPr>
          <p:cNvSpPr txBox="1"/>
          <p:nvPr/>
        </p:nvSpPr>
        <p:spPr>
          <a:xfrm>
            <a:off x="8618930" y="5987018"/>
            <a:ext cx="1981988" cy="26161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100" b="0" i="1" u="none" strike="noStrike" kern="0" cap="none" spc="0" normalizeH="0" baseline="0" noProof="0" dirty="0">
                <a:ln>
                  <a:noFill/>
                </a:ln>
                <a:solidFill>
                  <a:schemeClr val="bg1"/>
                </a:solidFill>
                <a:effectLst/>
                <a:uLnTx/>
                <a:uFillTx/>
                <a:latin typeface="CMU Serif" panose="02000603000000000000" pitchFamily="2" charset="0"/>
                <a:ea typeface="PMingLiU" panose="02020500000000000000" pitchFamily="18" charset="-120"/>
                <a:cs typeface="cmr12"/>
              </a:rPr>
              <a:t>Sedum </a:t>
            </a:r>
            <a:r>
              <a:rPr kumimoji="0" lang="fr-FR" sz="1100" b="0" i="1" u="none" strike="noStrike" kern="0" cap="none" spc="0" normalizeH="0" baseline="0" noProof="0" dirty="0" err="1">
                <a:ln>
                  <a:noFill/>
                </a:ln>
                <a:solidFill>
                  <a:schemeClr val="bg1"/>
                </a:solidFill>
                <a:effectLst/>
                <a:uLnTx/>
                <a:uFillTx/>
                <a:latin typeface="CMU Serif" panose="02000603000000000000" pitchFamily="2" charset="0"/>
                <a:ea typeface="PMingLiU" panose="02020500000000000000" pitchFamily="18" charset="-120"/>
                <a:cs typeface="cmr12"/>
              </a:rPr>
              <a:t>plumbizincicola</a:t>
            </a:r>
            <a:endParaRPr kumimoji="0" lang="fr-FR" sz="1100" b="0" i="1" u="none" strike="noStrike" kern="0" cap="none" spc="0" normalizeH="0" baseline="0" noProof="0" dirty="0">
              <a:ln>
                <a:noFill/>
              </a:ln>
              <a:solidFill>
                <a:schemeClr val="bg1"/>
              </a:solidFill>
              <a:effectLst/>
              <a:uLnTx/>
              <a:uFillTx/>
            </a:endParaRPr>
          </a:p>
        </p:txBody>
      </p:sp>
      <p:sp>
        <p:nvSpPr>
          <p:cNvPr id="71" name="ZoneTexte 70">
            <a:extLst>
              <a:ext uri="{FF2B5EF4-FFF2-40B4-BE49-F238E27FC236}">
                <a16:creationId xmlns:a16="http://schemas.microsoft.com/office/drawing/2014/main" id="{25C87CAD-813D-5E15-08D6-3391402C2BFC}"/>
              </a:ext>
            </a:extLst>
          </p:cNvPr>
          <p:cNvSpPr txBox="1"/>
          <p:nvPr/>
        </p:nvSpPr>
        <p:spPr>
          <a:xfrm>
            <a:off x="444634" y="1376212"/>
            <a:ext cx="5651366" cy="92333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b="0" i="0" u="none" strike="noStrike" kern="0" cap="none" spc="0" normalizeH="0" baseline="0" noProof="0" dirty="0">
                <a:ln>
                  <a:noFill/>
                </a:ln>
                <a:solidFill>
                  <a:prstClr val="black"/>
                </a:solidFill>
                <a:effectLst/>
                <a:uLnTx/>
                <a:uFillTx/>
                <a:ea typeface="PMingLiU" panose="02020500000000000000" pitchFamily="18" charset="-120"/>
                <a:cs typeface="cmr12"/>
              </a:rPr>
              <a:t>Plantes capables de prélever dans les sols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b="0" i="0" u="none" strike="noStrike" kern="0" cap="none" spc="0" normalizeH="0" baseline="0" noProof="0" dirty="0">
                <a:ln>
                  <a:noFill/>
                </a:ln>
                <a:solidFill>
                  <a:prstClr val="black"/>
                </a:solidFill>
                <a:effectLst/>
                <a:uLnTx/>
                <a:uFillTx/>
                <a:ea typeface="PMingLiU" panose="02020500000000000000" pitchFamily="18" charset="-120"/>
                <a:cs typeface="cmr12"/>
              </a:rPr>
              <a:t>et de stocker dans leurs tissus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b="0" i="0" u="none" strike="noStrike" kern="0" cap="none" spc="0" normalizeH="0" baseline="0" noProof="0" dirty="0">
                <a:ln>
                  <a:noFill/>
                </a:ln>
                <a:solidFill>
                  <a:prstClr val="black"/>
                </a:solidFill>
                <a:effectLst/>
                <a:uLnTx/>
                <a:uFillTx/>
                <a:ea typeface="PMingLiU" panose="02020500000000000000" pitchFamily="18" charset="-120"/>
                <a:cs typeface="cmr12"/>
              </a:rPr>
              <a:t>des concentrations « anormalement » élevées de métaux.</a:t>
            </a:r>
          </a:p>
        </p:txBody>
      </p:sp>
      <p:sp>
        <p:nvSpPr>
          <p:cNvPr id="73" name="Rectangle 72">
            <a:extLst>
              <a:ext uri="{FF2B5EF4-FFF2-40B4-BE49-F238E27FC236}">
                <a16:creationId xmlns:a16="http://schemas.microsoft.com/office/drawing/2014/main" id="{C3E2770E-0EB1-78AB-58B2-BC8D9686B0E9}"/>
              </a:ext>
            </a:extLst>
          </p:cNvPr>
          <p:cNvSpPr/>
          <p:nvPr/>
        </p:nvSpPr>
        <p:spPr>
          <a:xfrm>
            <a:off x="1347013" y="3591528"/>
            <a:ext cx="3845881" cy="226108"/>
          </a:xfrm>
          <a:prstGeom prst="rect">
            <a:avLst/>
          </a:prstGeom>
          <a:noFill/>
          <a:ln w="19050" cap="flat" cmpd="sng" algn="ctr">
            <a:solidFill>
              <a:schemeClr val="accent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ea typeface="+mn-ea"/>
              <a:cs typeface="+mn-cs"/>
            </a:endParaRPr>
          </a:p>
        </p:txBody>
      </p:sp>
      <p:sp>
        <p:nvSpPr>
          <p:cNvPr id="74" name="ZoneTexte 73">
            <a:extLst>
              <a:ext uri="{FF2B5EF4-FFF2-40B4-BE49-F238E27FC236}">
                <a16:creationId xmlns:a16="http://schemas.microsoft.com/office/drawing/2014/main" id="{F25E9AA6-9651-E868-6942-70A23BBE725B}"/>
              </a:ext>
            </a:extLst>
          </p:cNvPr>
          <p:cNvSpPr txBox="1"/>
          <p:nvPr/>
        </p:nvSpPr>
        <p:spPr>
          <a:xfrm>
            <a:off x="8917591" y="2717827"/>
            <a:ext cx="1981988" cy="26161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100" b="0" i="1" u="none" strike="noStrike" kern="0" cap="none" spc="0" normalizeH="0" baseline="0" noProof="0" dirty="0" err="1">
                <a:ln>
                  <a:noFill/>
                </a:ln>
                <a:solidFill>
                  <a:schemeClr val="bg1"/>
                </a:solidFill>
                <a:effectLst/>
                <a:uLnTx/>
                <a:uFillTx/>
                <a:latin typeface="CMU Serif" panose="02000603000000000000" pitchFamily="2" charset="0"/>
                <a:ea typeface="PMingLiU" panose="02020500000000000000" pitchFamily="18" charset="-120"/>
                <a:cs typeface="cmr12"/>
              </a:rPr>
              <a:t>Qualea</a:t>
            </a:r>
            <a:r>
              <a:rPr kumimoji="0" lang="fr-FR" sz="1100" b="0" i="1" u="none" strike="noStrike" kern="0" cap="none" spc="0" normalizeH="0" noProof="0" dirty="0">
                <a:ln>
                  <a:noFill/>
                </a:ln>
                <a:solidFill>
                  <a:schemeClr val="bg1"/>
                </a:solidFill>
                <a:effectLst/>
                <a:uLnTx/>
                <a:uFillTx/>
                <a:latin typeface="CMU Serif" panose="02000603000000000000" pitchFamily="2" charset="0"/>
                <a:ea typeface="PMingLiU" panose="02020500000000000000" pitchFamily="18" charset="-120"/>
                <a:cs typeface="cmr12"/>
              </a:rPr>
              <a:t> </a:t>
            </a:r>
            <a:r>
              <a:rPr kumimoji="0" lang="fr-FR" sz="1100" b="0" i="1" u="none" strike="noStrike" kern="0" cap="none" spc="0" normalizeH="0" noProof="0" dirty="0" err="1">
                <a:ln>
                  <a:noFill/>
                </a:ln>
                <a:solidFill>
                  <a:schemeClr val="bg1"/>
                </a:solidFill>
                <a:effectLst/>
                <a:uLnTx/>
                <a:uFillTx/>
                <a:latin typeface="CMU Serif" panose="02000603000000000000" pitchFamily="2" charset="0"/>
                <a:ea typeface="PMingLiU" panose="02020500000000000000" pitchFamily="18" charset="-120"/>
                <a:cs typeface="cmr12"/>
              </a:rPr>
              <a:t>rosea</a:t>
            </a:r>
            <a:endParaRPr kumimoji="0" lang="fr-FR" sz="1100" b="0" i="1" u="none" strike="noStrike" kern="0" cap="none" spc="0" normalizeH="0" baseline="0" noProof="0" dirty="0">
              <a:ln>
                <a:noFill/>
              </a:ln>
              <a:solidFill>
                <a:schemeClr val="bg1"/>
              </a:solidFill>
              <a:effectLst/>
              <a:uLnTx/>
              <a:uFillTx/>
            </a:endParaRPr>
          </a:p>
        </p:txBody>
      </p:sp>
      <p:sp>
        <p:nvSpPr>
          <p:cNvPr id="75" name="ZoneTexte 74">
            <a:extLst>
              <a:ext uri="{FF2B5EF4-FFF2-40B4-BE49-F238E27FC236}">
                <a16:creationId xmlns:a16="http://schemas.microsoft.com/office/drawing/2014/main" id="{07E044ED-35B2-6D16-4F5A-AB70CEBA1B44}"/>
              </a:ext>
            </a:extLst>
          </p:cNvPr>
          <p:cNvSpPr txBox="1"/>
          <p:nvPr/>
        </p:nvSpPr>
        <p:spPr>
          <a:xfrm>
            <a:off x="11292052" y="2298335"/>
            <a:ext cx="455314" cy="349702"/>
          </a:xfrm>
          <a:prstGeom prst="rect">
            <a:avLst/>
          </a:prstGeom>
          <a:solidFill>
            <a:schemeClr val="accent2">
              <a:lumMod val="20000"/>
              <a:lumOff val="80000"/>
              <a:alpha val="25000"/>
            </a:schemeClr>
          </a:solidFill>
          <a:ln w="28575">
            <a:solidFill>
              <a:schemeClr val="accent2"/>
            </a:solidFill>
          </a:ln>
        </p:spPr>
        <p:txBody>
          <a:bodyPr wrap="square" tIns="72000" bIns="0" rtlCol="0">
            <a:spAutoFit/>
          </a:bodyPr>
          <a:lstStyle/>
          <a:p>
            <a:pPr algn="ctr"/>
            <a:r>
              <a:rPr lang="fr-FR" dirty="0">
                <a:solidFill>
                  <a:prstClr val="black"/>
                </a:solidFill>
                <a:ea typeface="CMU Serif" panose="02000603000000000000" pitchFamily="2" charset="0"/>
                <a:cs typeface="CMU Serif" panose="02000603000000000000" pitchFamily="2" charset="0"/>
              </a:rPr>
              <a:t>Al</a:t>
            </a:r>
          </a:p>
        </p:txBody>
      </p:sp>
      <p:pic>
        <p:nvPicPr>
          <p:cNvPr id="4" name="Image 3">
            <a:extLst>
              <a:ext uri="{FF2B5EF4-FFF2-40B4-BE49-F238E27FC236}">
                <a16:creationId xmlns:a16="http://schemas.microsoft.com/office/drawing/2014/main" id="{D7DE7008-45A7-09BA-5971-FDB3819C68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1656" y="1146902"/>
            <a:ext cx="4239262" cy="5462126"/>
          </a:xfrm>
          <a:prstGeom prst="rect">
            <a:avLst/>
          </a:prstGeom>
        </p:spPr>
      </p:pic>
    </p:spTree>
    <p:extLst>
      <p:ext uri="{BB962C8B-B14F-4D97-AF65-F5344CB8AC3E}">
        <p14:creationId xmlns:p14="http://schemas.microsoft.com/office/powerpoint/2010/main" val="20033956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9912E-95B7-127C-798E-B2A0E23E4C5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FF4C205-588E-718C-C566-C696FFE2E328}"/>
              </a:ext>
            </a:extLst>
          </p:cNvPr>
          <p:cNvSpPr>
            <a:spLocks noGrp="1"/>
          </p:cNvSpPr>
          <p:nvPr>
            <p:ph type="title"/>
          </p:nvPr>
        </p:nvSpPr>
        <p:spPr>
          <a:xfrm>
            <a:off x="364333" y="484440"/>
            <a:ext cx="10515600" cy="674991"/>
          </a:xfrm>
        </p:spPr>
        <p:txBody>
          <a:bodyPr/>
          <a:lstStyle/>
          <a:p>
            <a:r>
              <a:rPr lang="fr-FR" dirty="0"/>
              <a:t>Plantes hyperaccumulatrices</a:t>
            </a:r>
          </a:p>
        </p:txBody>
      </p:sp>
      <p:sp>
        <p:nvSpPr>
          <p:cNvPr id="3" name="ZoneTexte 2">
            <a:extLst>
              <a:ext uri="{FF2B5EF4-FFF2-40B4-BE49-F238E27FC236}">
                <a16:creationId xmlns:a16="http://schemas.microsoft.com/office/drawing/2014/main" id="{E2CA3691-6F9B-4F7B-CD02-77AEABACE65D}"/>
              </a:ext>
            </a:extLst>
          </p:cNvPr>
          <p:cNvSpPr txBox="1"/>
          <p:nvPr/>
        </p:nvSpPr>
        <p:spPr>
          <a:xfrm>
            <a:off x="-244893" y="1576554"/>
            <a:ext cx="12236943" cy="5281446"/>
          </a:xfrm>
          <a:prstGeom prst="rect">
            <a:avLst/>
          </a:prstGeom>
          <a:noFill/>
        </p:spPr>
        <p:txBody>
          <a:bodyPr wrap="square">
            <a:spAutoFit/>
          </a:bodyPr>
          <a:lstStyle/>
          <a:p>
            <a:pPr marL="1200150" marR="0" lvl="2" indent="-285750" algn="l" defTabSz="914400" rtl="0" eaLnBrk="1" fontAlgn="auto" latinLnBrk="0" hangingPunct="1">
              <a:lnSpc>
                <a:spcPct val="90000"/>
              </a:lnSpc>
              <a:spcBef>
                <a:spcPts val="0"/>
              </a:spcBef>
              <a:spcAft>
                <a:spcPts val="600"/>
              </a:spcAft>
              <a:buClr>
                <a:srgbClr val="938197"/>
              </a:buClr>
              <a:buSzTx/>
              <a:buFont typeface="Arial Narrow" panose="020B0606020202030204" pitchFamily="34" charset="0"/>
              <a:buChar char="→"/>
              <a:tabLst/>
              <a:defRPr/>
            </a:pPr>
            <a:endParaRPr kumimoji="0" lang="fr-FR" sz="2000" b="0" i="0" u="none" strike="noStrike" kern="1200" cap="none" spc="0" normalizeH="0" baseline="0" noProof="0" dirty="0">
              <a:ln>
                <a:noFill/>
              </a:ln>
              <a:solidFill>
                <a:prstClr val="black"/>
              </a:solidFill>
              <a:effectLst/>
              <a:uLnTx/>
              <a:uFillTx/>
              <a:ea typeface="CMU Serif" panose="02000603000000000000" pitchFamily="2" charset="0"/>
              <a:cs typeface="CMU Serif" panose="02000603000000000000" pitchFamily="2" charset="0"/>
            </a:endParaRPr>
          </a:p>
          <a:p>
            <a:pPr marL="1200150" marR="0" lvl="2" indent="-285750" algn="l" defTabSz="914400" rtl="0" eaLnBrk="1" fontAlgn="auto" latinLnBrk="0" hangingPunct="1">
              <a:lnSpc>
                <a:spcPct val="90000"/>
              </a:lnSpc>
              <a:spcBef>
                <a:spcPts val="0"/>
              </a:spcBef>
              <a:spcAft>
                <a:spcPts val="600"/>
              </a:spcAft>
              <a:buClr>
                <a:srgbClr val="FF9518"/>
              </a:buClr>
              <a:buSzTx/>
              <a:buFont typeface="Arial Narrow" panose="020B0606020202030204" pitchFamily="34" charset="0"/>
              <a:buChar char="→"/>
              <a:tabLst/>
              <a:defRPr/>
            </a:pPr>
            <a:r>
              <a:rPr kumimoji="0" lang="fr-FR" b="1" i="0" u="none" strike="noStrike" kern="1200" cap="none" spc="0" normalizeH="0" baseline="0" noProof="0" dirty="0">
                <a:ln>
                  <a:noFill/>
                </a:ln>
                <a:solidFill>
                  <a:prstClr val="black"/>
                </a:solidFill>
                <a:effectLst/>
                <a:uLnTx/>
                <a:uFillTx/>
                <a:ea typeface="CMU Serif" panose="02000603000000000000" pitchFamily="2" charset="0"/>
                <a:cs typeface="CMU Serif" panose="02000603000000000000" pitchFamily="2" charset="0"/>
              </a:rPr>
              <a:t>Vide juridique</a:t>
            </a:r>
          </a:p>
          <a:p>
            <a:pPr lvl="2" algn="just">
              <a:lnSpc>
                <a:spcPct val="90000"/>
              </a:lnSpc>
              <a:spcAft>
                <a:spcPts val="600"/>
              </a:spcAft>
              <a:buClr>
                <a:srgbClr val="FF9518"/>
              </a:buClr>
              <a:defRPr/>
            </a:pPr>
            <a:r>
              <a:rPr lang="fr-FR" dirty="0">
                <a:solidFill>
                  <a:schemeClr val="tx2">
                    <a:lumMod val="75000"/>
                    <a:lumOff val="25000"/>
                  </a:schemeClr>
                </a:solidFill>
              </a:rPr>
              <a:t>Article 129 :  « Dans un délai d'un an à compter de la promulgation de la présente loi, le Gouvernement remet au 	        Parlement un rapport sur la mise en place d'un cadre réglementaire adapté pour le recyclage des métaux stratégiques et critiques par agromine. »</a:t>
            </a:r>
            <a:r>
              <a:rPr kumimoji="0" lang="fr-FR" b="0" i="0" u="none" strike="noStrike" kern="1200" cap="none" spc="0" normalizeH="0" baseline="0" noProof="0" dirty="0">
                <a:ln>
                  <a:noFill/>
                </a:ln>
                <a:solidFill>
                  <a:schemeClr val="tx2">
                    <a:lumMod val="75000"/>
                    <a:lumOff val="25000"/>
                  </a:schemeClr>
                </a:solidFill>
                <a:effectLst/>
                <a:uLnTx/>
                <a:uFillTx/>
                <a:ea typeface="CMU Serif" panose="02000603000000000000" pitchFamily="2" charset="0"/>
                <a:cs typeface="CMU Serif" panose="02000603000000000000" pitchFamily="2" charset="0"/>
              </a:rPr>
              <a:t> </a:t>
            </a:r>
          </a:p>
          <a:p>
            <a:pPr marL="1200150" marR="0" lvl="2" indent="-285750" algn="l" defTabSz="914400" rtl="0" eaLnBrk="1" fontAlgn="auto" latinLnBrk="0" hangingPunct="1">
              <a:lnSpc>
                <a:spcPct val="90000"/>
              </a:lnSpc>
              <a:spcBef>
                <a:spcPts val="0"/>
              </a:spcBef>
              <a:spcAft>
                <a:spcPts val="600"/>
              </a:spcAft>
              <a:buClr>
                <a:srgbClr val="FF9518"/>
              </a:buClr>
              <a:buSzTx/>
              <a:buFont typeface="Arial Narrow" panose="020B0606020202030204" pitchFamily="34" charset="0"/>
              <a:buChar char="→"/>
              <a:tabLst/>
              <a:defRPr/>
            </a:pPr>
            <a:endParaRPr lang="fr-FR" dirty="0">
              <a:solidFill>
                <a:prstClr val="black"/>
              </a:solidFill>
              <a:ea typeface="CMU Serif" panose="02000603000000000000" pitchFamily="2" charset="0"/>
              <a:cs typeface="CMU Serif" panose="02000603000000000000" pitchFamily="2" charset="0"/>
            </a:endParaRPr>
          </a:p>
          <a:p>
            <a:pPr marL="1200150" marR="0" lvl="2" indent="-285750" algn="l" defTabSz="914400" rtl="0" eaLnBrk="1" fontAlgn="auto" latinLnBrk="0" hangingPunct="1">
              <a:lnSpc>
                <a:spcPct val="90000"/>
              </a:lnSpc>
              <a:spcBef>
                <a:spcPts val="0"/>
              </a:spcBef>
              <a:spcAft>
                <a:spcPts val="600"/>
              </a:spcAft>
              <a:buClr>
                <a:srgbClr val="FF9518"/>
              </a:buClr>
              <a:buSzTx/>
              <a:buFont typeface="Arial Narrow" panose="020B0606020202030204" pitchFamily="34" charset="0"/>
              <a:buChar char="→"/>
              <a:tabLst/>
              <a:defRPr/>
            </a:pPr>
            <a:r>
              <a:rPr lang="fr-FR" dirty="0">
                <a:solidFill>
                  <a:prstClr val="black"/>
                </a:solidFill>
                <a:ea typeface="CMU Serif" panose="02000603000000000000" pitchFamily="2" charset="0"/>
                <a:cs typeface="CMU Serif" panose="02000603000000000000" pitchFamily="2" charset="0"/>
              </a:rPr>
              <a:t>Rapport de l’IGEDD (2023)</a:t>
            </a:r>
          </a:p>
          <a:p>
            <a:pPr lvl="2" algn="just">
              <a:lnSpc>
                <a:spcPct val="90000"/>
              </a:lnSpc>
              <a:spcAft>
                <a:spcPts val="600"/>
              </a:spcAft>
              <a:buClr>
                <a:srgbClr val="FF9518"/>
              </a:buClr>
              <a:defRPr/>
            </a:pPr>
            <a:r>
              <a:rPr lang="fr-FR" dirty="0">
                <a:solidFill>
                  <a:schemeClr val="tx2">
                    <a:lumMod val="75000"/>
                    <a:lumOff val="25000"/>
                  </a:schemeClr>
                </a:solidFill>
              </a:rPr>
              <a:t>« Les plantes ayant accumulé des métaux pourraient être regardées comme des déchets dans le cas où l’intention est la dépollution d’un sol, en revanche, elles pourraient ne pas être regardées comme déchets dans le cas de l’agromine, l’intention étant l’extraction de substances minières. »</a:t>
            </a:r>
          </a:p>
          <a:p>
            <a:pPr marL="1200150" marR="0" lvl="2" indent="-285750" algn="l" defTabSz="914400" rtl="0" eaLnBrk="1" fontAlgn="auto" latinLnBrk="0" hangingPunct="1">
              <a:lnSpc>
                <a:spcPct val="90000"/>
              </a:lnSpc>
              <a:spcBef>
                <a:spcPts val="0"/>
              </a:spcBef>
              <a:spcAft>
                <a:spcPts val="600"/>
              </a:spcAft>
              <a:buClr>
                <a:srgbClr val="FF9518"/>
              </a:buClr>
              <a:buSzTx/>
              <a:buFont typeface="Arial Narrow" panose="020B0606020202030204" pitchFamily="34" charset="0"/>
              <a:buChar char="→"/>
              <a:tabLst/>
              <a:defRPr/>
            </a:pPr>
            <a:endParaRPr lang="fr-FR" dirty="0">
              <a:solidFill>
                <a:prstClr val="black"/>
              </a:solidFill>
              <a:ea typeface="CMU Serif" panose="02000603000000000000" pitchFamily="2" charset="0"/>
              <a:cs typeface="CMU Serif" panose="02000603000000000000" pitchFamily="2" charset="0"/>
            </a:endParaRPr>
          </a:p>
          <a:p>
            <a:pPr marL="1200150" marR="0" lvl="2" indent="-285750" algn="l" defTabSz="914400" rtl="0" eaLnBrk="1" fontAlgn="auto" latinLnBrk="0" hangingPunct="1">
              <a:lnSpc>
                <a:spcPct val="90000"/>
              </a:lnSpc>
              <a:spcBef>
                <a:spcPts val="0"/>
              </a:spcBef>
              <a:spcAft>
                <a:spcPts val="600"/>
              </a:spcAft>
              <a:buClr>
                <a:srgbClr val="FF9518"/>
              </a:buClr>
              <a:buSzTx/>
              <a:buFont typeface="Arial Narrow" panose="020B0606020202030204" pitchFamily="34" charset="0"/>
              <a:buChar char="→"/>
              <a:tabLst/>
              <a:defRPr/>
            </a:pPr>
            <a:r>
              <a:rPr kumimoji="0" lang="fr-FR" b="1" i="0" u="none" strike="noStrike" kern="1200" cap="none" spc="0" normalizeH="0" baseline="0" noProof="0" dirty="0">
                <a:ln>
                  <a:noFill/>
                </a:ln>
                <a:solidFill>
                  <a:prstClr val="black"/>
                </a:solidFill>
                <a:effectLst/>
                <a:uLnTx/>
                <a:uFillTx/>
                <a:ea typeface="CMU Serif" panose="02000603000000000000" pitchFamily="2" charset="0"/>
                <a:cs typeface="CMU Serif" panose="02000603000000000000" pitchFamily="2" charset="0"/>
              </a:rPr>
              <a:t>Tests </a:t>
            </a:r>
            <a:r>
              <a:rPr kumimoji="0" lang="fr-FR" b="1" i="0" u="none" strike="noStrike" kern="1200" cap="none" spc="0" normalizeH="0" baseline="0" noProof="0" dirty="0" err="1">
                <a:ln>
                  <a:noFill/>
                </a:ln>
                <a:solidFill>
                  <a:prstClr val="black"/>
                </a:solidFill>
                <a:effectLst/>
                <a:uLnTx/>
                <a:uFillTx/>
                <a:ea typeface="CMU Serif" panose="02000603000000000000" pitchFamily="2" charset="0"/>
                <a:cs typeface="CMU Serif" panose="02000603000000000000" pitchFamily="2" charset="0"/>
              </a:rPr>
              <a:t>écotoxicologiques</a:t>
            </a:r>
            <a:r>
              <a:rPr kumimoji="0" lang="fr-FR" b="1" i="0" u="none" strike="noStrike" kern="1200" cap="none" spc="0" normalizeH="0" baseline="0" noProof="0" dirty="0">
                <a:ln>
                  <a:noFill/>
                </a:ln>
                <a:solidFill>
                  <a:prstClr val="black"/>
                </a:solidFill>
                <a:effectLst/>
                <a:uLnTx/>
                <a:uFillTx/>
                <a:ea typeface="CMU Serif" panose="02000603000000000000" pitchFamily="2" charset="0"/>
                <a:cs typeface="CMU Serif" panose="02000603000000000000" pitchFamily="2" charset="0"/>
              </a:rPr>
              <a:t> </a:t>
            </a:r>
            <a:r>
              <a:rPr kumimoji="0" lang="fr-FR" b="0" i="0" u="none" strike="noStrike" kern="1200" cap="none" spc="0" normalizeH="0" baseline="0" noProof="0" dirty="0">
                <a:ln>
                  <a:noFill/>
                </a:ln>
                <a:solidFill>
                  <a:prstClr val="black"/>
                </a:solidFill>
                <a:effectLst/>
                <a:uLnTx/>
                <a:uFillTx/>
                <a:ea typeface="CMU Serif" panose="02000603000000000000" pitchFamily="2" charset="0"/>
                <a:cs typeface="CMU Serif" panose="02000603000000000000" pitchFamily="2" charset="0"/>
              </a:rPr>
              <a:t>: la biomasse est une matière </a:t>
            </a:r>
            <a:r>
              <a:rPr kumimoji="0" lang="fr-FR" b="1" i="0" strike="noStrike" kern="1200" cap="none" spc="0" normalizeH="0" baseline="0" noProof="0" dirty="0">
                <a:ln>
                  <a:noFill/>
                </a:ln>
                <a:solidFill>
                  <a:prstClr val="black"/>
                </a:solidFill>
                <a:effectLst/>
                <a:uLnTx/>
                <a:uFillTx/>
                <a:ea typeface="CMU Serif" panose="02000603000000000000" pitchFamily="2" charset="0"/>
                <a:cs typeface="CMU Serif" panose="02000603000000000000" pitchFamily="2" charset="0"/>
              </a:rPr>
              <a:t>dangereuse</a:t>
            </a:r>
            <a:r>
              <a:rPr kumimoji="0" lang="fr-FR" b="1" i="0" strike="noStrike" kern="1200" cap="none" spc="0" normalizeH="0" noProof="0" dirty="0">
                <a:ln>
                  <a:noFill/>
                </a:ln>
                <a:solidFill>
                  <a:prstClr val="black"/>
                </a:solidFill>
                <a:effectLst/>
                <a:uLnTx/>
                <a:uFillTx/>
                <a:ea typeface="CMU Serif" panose="02000603000000000000" pitchFamily="2" charset="0"/>
                <a:cs typeface="CMU Serif" panose="02000603000000000000" pitchFamily="2" charset="0"/>
              </a:rPr>
              <a:t> pour l’environnement</a:t>
            </a:r>
          </a:p>
          <a:p>
            <a:pPr marL="1200150" marR="0" lvl="2" indent="-285750" algn="l" defTabSz="914400" rtl="0" eaLnBrk="1" fontAlgn="auto" latinLnBrk="0" hangingPunct="1">
              <a:lnSpc>
                <a:spcPct val="90000"/>
              </a:lnSpc>
              <a:spcBef>
                <a:spcPts val="0"/>
              </a:spcBef>
              <a:spcAft>
                <a:spcPts val="600"/>
              </a:spcAft>
              <a:buClr>
                <a:srgbClr val="FF9518"/>
              </a:buClr>
              <a:buSzTx/>
              <a:buFont typeface="Arial Narrow" panose="020B0606020202030204" pitchFamily="34" charset="0"/>
              <a:buChar char="→"/>
              <a:tabLst/>
              <a:defRPr/>
            </a:pPr>
            <a:endParaRPr lang="fr-FR" b="1" u="sng" dirty="0">
              <a:solidFill>
                <a:prstClr val="black"/>
              </a:solidFill>
              <a:ea typeface="CMU Serif" panose="02000603000000000000" pitchFamily="2" charset="0"/>
              <a:cs typeface="CMU Serif" panose="02000603000000000000" pitchFamily="2" charset="0"/>
            </a:endParaRPr>
          </a:p>
          <a:p>
            <a:pPr marL="1200150" marR="0" lvl="2" indent="-285750" algn="l" defTabSz="914400" rtl="0" eaLnBrk="1" fontAlgn="auto" latinLnBrk="0" hangingPunct="1">
              <a:lnSpc>
                <a:spcPct val="90000"/>
              </a:lnSpc>
              <a:spcBef>
                <a:spcPts val="0"/>
              </a:spcBef>
              <a:spcAft>
                <a:spcPts val="600"/>
              </a:spcAft>
              <a:buClr>
                <a:srgbClr val="FF9518"/>
              </a:buClr>
              <a:buSzTx/>
              <a:buFont typeface="Arial Narrow" panose="020B0606020202030204" pitchFamily="34" charset="0"/>
              <a:buChar char="→"/>
              <a:tabLst/>
              <a:defRPr/>
            </a:pPr>
            <a:r>
              <a:rPr kumimoji="0" lang="fr-FR" b="1" i="0" u="none" strike="noStrike" kern="1200" cap="none" spc="0" normalizeH="0" noProof="0" dirty="0">
                <a:ln>
                  <a:noFill/>
                </a:ln>
                <a:solidFill>
                  <a:prstClr val="black"/>
                </a:solidFill>
                <a:effectLst/>
                <a:uLnTx/>
                <a:uFillTx/>
                <a:ea typeface="CMU Serif" panose="02000603000000000000" pitchFamily="2" charset="0"/>
                <a:cs typeface="CMU Serif" panose="02000603000000000000" pitchFamily="2" charset="0"/>
              </a:rPr>
              <a:t>Des impacts directs sur la filière </a:t>
            </a:r>
          </a:p>
          <a:p>
            <a:pPr marR="0" lvl="2" algn="l" defTabSz="914400" rtl="0" eaLnBrk="1" fontAlgn="auto" latinLnBrk="0" hangingPunct="1">
              <a:lnSpc>
                <a:spcPct val="90000"/>
              </a:lnSpc>
              <a:spcBef>
                <a:spcPts val="0"/>
              </a:spcBef>
              <a:spcAft>
                <a:spcPts val="600"/>
              </a:spcAft>
              <a:buClr>
                <a:srgbClr val="FF9518"/>
              </a:buClr>
              <a:buSzTx/>
              <a:tabLst/>
              <a:defRPr/>
            </a:pPr>
            <a:r>
              <a:rPr lang="fr-FR" dirty="0">
                <a:solidFill>
                  <a:prstClr val="black"/>
                </a:solidFill>
                <a:ea typeface="CMU Serif" panose="02000603000000000000" pitchFamily="2" charset="0"/>
                <a:cs typeface="CMU Serif" panose="02000603000000000000" pitchFamily="2" charset="0"/>
              </a:rPr>
              <a:t>	</a:t>
            </a:r>
            <a:r>
              <a:rPr kumimoji="0" lang="fr-FR" b="0" i="0" u="none" strike="noStrike" kern="1200" cap="none" spc="0" normalizeH="0" noProof="0" dirty="0">
                <a:ln>
                  <a:noFill/>
                </a:ln>
                <a:solidFill>
                  <a:prstClr val="black"/>
                </a:solidFill>
                <a:effectLst/>
                <a:uLnTx/>
                <a:uFillTx/>
                <a:ea typeface="CMU Serif" panose="02000603000000000000" pitchFamily="2" charset="0"/>
                <a:cs typeface="CMU Serif" panose="02000603000000000000" pitchFamily="2" charset="0"/>
              </a:rPr>
              <a:t> </a:t>
            </a:r>
            <a:r>
              <a:rPr lang="fr-FR" dirty="0">
                <a:solidFill>
                  <a:prstClr val="black"/>
                </a:solidFill>
                <a:ea typeface="CMU Serif" panose="02000603000000000000" pitchFamily="2" charset="0"/>
                <a:cs typeface="CMU Serif" panose="02000603000000000000" pitchFamily="2" charset="0"/>
              </a:rPr>
              <a:t>T</a:t>
            </a:r>
            <a:r>
              <a:rPr kumimoji="0" lang="fr-FR" b="0" i="0" u="none" strike="noStrike" kern="1200" cap="none" spc="0" normalizeH="0" noProof="0" dirty="0" err="1">
                <a:ln>
                  <a:noFill/>
                </a:ln>
                <a:solidFill>
                  <a:prstClr val="black"/>
                </a:solidFill>
                <a:effectLst/>
                <a:uLnTx/>
                <a:uFillTx/>
                <a:ea typeface="CMU Serif" panose="02000603000000000000" pitchFamily="2" charset="0"/>
                <a:cs typeface="CMU Serif" panose="02000603000000000000" pitchFamily="2" charset="0"/>
              </a:rPr>
              <a:t>ransport</a:t>
            </a:r>
            <a:r>
              <a:rPr kumimoji="0" lang="fr-FR" b="0" i="0" u="none" strike="noStrike" kern="1200" cap="none" spc="0" normalizeH="0" noProof="0" dirty="0">
                <a:ln>
                  <a:noFill/>
                </a:ln>
                <a:solidFill>
                  <a:prstClr val="black"/>
                </a:solidFill>
                <a:effectLst/>
                <a:uLnTx/>
                <a:uFillTx/>
                <a:ea typeface="CMU Serif" panose="02000603000000000000" pitchFamily="2" charset="0"/>
                <a:cs typeface="CMU Serif" panose="02000603000000000000" pitchFamily="2" charset="0"/>
              </a:rPr>
              <a:t> soumis à l’ADR </a:t>
            </a:r>
          </a:p>
          <a:p>
            <a:pPr marR="0" lvl="2" algn="l" defTabSz="914400" rtl="0" eaLnBrk="1" fontAlgn="auto" latinLnBrk="0" hangingPunct="1">
              <a:lnSpc>
                <a:spcPct val="90000"/>
              </a:lnSpc>
              <a:spcBef>
                <a:spcPts val="0"/>
              </a:spcBef>
              <a:spcAft>
                <a:spcPts val="600"/>
              </a:spcAft>
              <a:buClr>
                <a:srgbClr val="FF9518"/>
              </a:buClr>
              <a:buSzTx/>
              <a:tabLst/>
              <a:defRPr/>
            </a:pPr>
            <a:r>
              <a:rPr lang="fr-FR" dirty="0">
                <a:solidFill>
                  <a:prstClr val="black"/>
                </a:solidFill>
                <a:ea typeface="CMU Serif" panose="02000603000000000000" pitchFamily="2" charset="0"/>
                <a:cs typeface="CMU Serif" panose="02000603000000000000" pitchFamily="2" charset="0"/>
              </a:rPr>
              <a:t>	 I</a:t>
            </a:r>
            <a:r>
              <a:rPr kumimoji="0" lang="fr-FR" b="0" i="0" u="none" strike="noStrike" kern="1200" cap="none" spc="0" normalizeH="0" noProof="0" dirty="0" err="1">
                <a:ln>
                  <a:noFill/>
                </a:ln>
                <a:solidFill>
                  <a:prstClr val="black"/>
                </a:solidFill>
                <a:effectLst/>
                <a:uLnTx/>
                <a:uFillTx/>
                <a:ea typeface="CMU Serif" panose="02000603000000000000" pitchFamily="2" charset="0"/>
                <a:cs typeface="CMU Serif" panose="02000603000000000000" pitchFamily="2" charset="0"/>
              </a:rPr>
              <a:t>ncinérateur</a:t>
            </a:r>
            <a:r>
              <a:rPr kumimoji="0" lang="fr-FR" b="0" i="0" u="none" strike="noStrike" kern="1200" cap="none" spc="0" normalizeH="0" noProof="0" dirty="0">
                <a:ln>
                  <a:noFill/>
                </a:ln>
                <a:solidFill>
                  <a:prstClr val="black"/>
                </a:solidFill>
                <a:effectLst/>
                <a:uLnTx/>
                <a:uFillTx/>
                <a:ea typeface="CMU Serif" panose="02000603000000000000" pitchFamily="2" charset="0"/>
                <a:cs typeface="CMU Serif" panose="02000603000000000000" pitchFamily="2" charset="0"/>
              </a:rPr>
              <a:t> pour la combustion (ICPE – classe 2910 B2 : autorisation dès 0,1 MW) </a:t>
            </a:r>
          </a:p>
          <a:p>
            <a:pPr marR="0" lvl="2" algn="l" defTabSz="914400" rtl="0" eaLnBrk="1" fontAlgn="auto" latinLnBrk="0" hangingPunct="1">
              <a:lnSpc>
                <a:spcPct val="90000"/>
              </a:lnSpc>
              <a:spcBef>
                <a:spcPts val="0"/>
              </a:spcBef>
              <a:spcAft>
                <a:spcPts val="600"/>
              </a:spcAft>
              <a:buClr>
                <a:srgbClr val="FF9518"/>
              </a:buClr>
              <a:buSzTx/>
              <a:tabLst/>
              <a:defRPr/>
            </a:pPr>
            <a:r>
              <a:rPr lang="fr-FR" dirty="0">
                <a:solidFill>
                  <a:prstClr val="black"/>
                </a:solidFill>
                <a:ea typeface="CMU Serif" panose="02000603000000000000" pitchFamily="2" charset="0"/>
                <a:cs typeface="CMU Serif" panose="02000603000000000000" pitchFamily="2" charset="0"/>
              </a:rPr>
              <a:t>     </a:t>
            </a:r>
            <a:r>
              <a:rPr kumimoji="0" lang="fr-FR" b="0" i="0" u="none" strike="noStrike" kern="1200" cap="none" spc="0" normalizeH="0" noProof="0" dirty="0">
                <a:ln>
                  <a:noFill/>
                </a:ln>
                <a:solidFill>
                  <a:prstClr val="black"/>
                </a:solidFill>
                <a:effectLst/>
                <a:uLnTx/>
                <a:uFillTx/>
                <a:ea typeface="CMU Serif" panose="02000603000000000000" pitchFamily="2" charset="0"/>
                <a:cs typeface="CMU Serif" panose="02000603000000000000" pitchFamily="2" charset="0"/>
              </a:rPr>
              <a:t> </a:t>
            </a:r>
            <a:endParaRPr lang="fr-FR" sz="2000" dirty="0">
              <a:ea typeface="CMU Serif" panose="02000603000000000000" pitchFamily="2" charset="0"/>
              <a:cs typeface="CMU Serif" panose="02000603000000000000" pitchFamily="2" charset="0"/>
            </a:endParaRPr>
          </a:p>
        </p:txBody>
      </p:sp>
      <p:sp>
        <p:nvSpPr>
          <p:cNvPr id="4" name="ZoneTexte 3">
            <a:extLst>
              <a:ext uri="{FF2B5EF4-FFF2-40B4-BE49-F238E27FC236}">
                <a16:creationId xmlns:a16="http://schemas.microsoft.com/office/drawing/2014/main" id="{421EF1D4-1636-6DCB-D5D6-BE641FD7F543}"/>
              </a:ext>
            </a:extLst>
          </p:cNvPr>
          <p:cNvSpPr txBox="1"/>
          <p:nvPr/>
        </p:nvSpPr>
        <p:spPr>
          <a:xfrm>
            <a:off x="417442" y="1238599"/>
            <a:ext cx="5729580" cy="400110"/>
          </a:xfrm>
          <a:prstGeom prst="rect">
            <a:avLst/>
          </a:prstGeom>
          <a:noFill/>
        </p:spPr>
        <p:txBody>
          <a:bodyPr wrap="square">
            <a:spAutoFit/>
          </a:bodyPr>
          <a:lstStyle/>
          <a:p>
            <a:pPr lvl="0"/>
            <a:r>
              <a:rPr lang="fr-FR" sz="2000" dirty="0">
                <a:solidFill>
                  <a:srgbClr val="F20354"/>
                </a:solidFill>
                <a:highlight>
                  <a:srgbClr val="FFFFFF"/>
                </a:highlight>
                <a:cs typeface="Arial Narrow" panose="020B0604020202020204" pitchFamily="34" charset="0"/>
                <a:sym typeface="Wingdings" panose="05000000000000000000" pitchFamily="2" charset="2"/>
              </a:rPr>
              <a:t> </a:t>
            </a:r>
            <a:r>
              <a:rPr kumimoji="0" lang="fr-FR" sz="2000" b="1" i="0" u="none" strike="noStrike" kern="0" cap="none" spc="0" normalizeH="0" baseline="0" noProof="0" dirty="0">
                <a:ln>
                  <a:noFill/>
                </a:ln>
                <a:solidFill>
                  <a:srgbClr val="255E91"/>
                </a:solidFill>
                <a:effectLst/>
                <a:uLnTx/>
                <a:uFillTx/>
                <a:ea typeface="PMingLiU" panose="02020500000000000000" pitchFamily="18" charset="-120"/>
                <a:cs typeface="cmr12"/>
              </a:rPr>
              <a:t>Biomasses naturelles dangereuses</a:t>
            </a:r>
            <a:endParaRPr lang="fr-FR" sz="1400" kern="0" dirty="0">
              <a:solidFill>
                <a:prstClr val="black"/>
              </a:solidFill>
              <a:ea typeface="PMingLiU" panose="02020500000000000000" pitchFamily="18" charset="-120"/>
            </a:endParaRPr>
          </a:p>
        </p:txBody>
      </p:sp>
      <p:sp>
        <p:nvSpPr>
          <p:cNvPr id="5" name="Rectangle 4">
            <a:extLst>
              <a:ext uri="{FF2B5EF4-FFF2-40B4-BE49-F238E27FC236}">
                <a16:creationId xmlns:a16="http://schemas.microsoft.com/office/drawing/2014/main" id="{F7217BEA-7D16-9681-B67C-C985CCE79463}"/>
              </a:ext>
            </a:extLst>
          </p:cNvPr>
          <p:cNvSpPr/>
          <p:nvPr/>
        </p:nvSpPr>
        <p:spPr>
          <a:xfrm>
            <a:off x="9294849" y="1396410"/>
            <a:ext cx="2697201" cy="646331"/>
          </a:xfrm>
          <a:prstGeom prst="rect">
            <a:avLst/>
          </a:prstGeom>
        </p:spPr>
        <p:txBody>
          <a:bodyPr wrap="square">
            <a:spAutoFit/>
          </a:bodyPr>
          <a:lstStyle/>
          <a:p>
            <a:pPr algn="ctr"/>
            <a:r>
              <a:rPr lang="fr-FR" sz="1200" dirty="0">
                <a:solidFill>
                  <a:schemeClr val="bg1">
                    <a:lumMod val="10000"/>
                  </a:schemeClr>
                </a:solidFill>
              </a:rPr>
              <a:t>LOI n° 2020-105 du 10 février 2020 relative à la lutte contre le gaspillage </a:t>
            </a:r>
          </a:p>
          <a:p>
            <a:pPr algn="ctr"/>
            <a:r>
              <a:rPr lang="fr-FR" sz="1200" dirty="0">
                <a:solidFill>
                  <a:schemeClr val="bg1">
                    <a:lumMod val="10000"/>
                  </a:schemeClr>
                </a:solidFill>
              </a:rPr>
              <a:t>et à l'économie circulaire (1)</a:t>
            </a:r>
          </a:p>
        </p:txBody>
      </p:sp>
      <p:pic>
        <p:nvPicPr>
          <p:cNvPr id="6" name="Image 5">
            <a:extLst>
              <a:ext uri="{FF2B5EF4-FFF2-40B4-BE49-F238E27FC236}">
                <a16:creationId xmlns:a16="http://schemas.microsoft.com/office/drawing/2014/main" id="{AB79B21F-C069-DCB5-F583-DBAC1FF2FB0F}"/>
              </a:ext>
            </a:extLst>
          </p:cNvPr>
          <p:cNvPicPr>
            <a:picLocks noChangeAspect="1"/>
          </p:cNvPicPr>
          <p:nvPr/>
        </p:nvPicPr>
        <p:blipFill>
          <a:blip r:embed="rId2"/>
          <a:stretch>
            <a:fillRect/>
          </a:stretch>
        </p:blipFill>
        <p:spPr>
          <a:xfrm>
            <a:off x="9746511" y="190905"/>
            <a:ext cx="1793875" cy="1167632"/>
          </a:xfrm>
          <a:prstGeom prst="rect">
            <a:avLst/>
          </a:prstGeom>
        </p:spPr>
      </p:pic>
    </p:spTree>
    <p:extLst>
      <p:ext uri="{BB962C8B-B14F-4D97-AF65-F5344CB8AC3E}">
        <p14:creationId xmlns:p14="http://schemas.microsoft.com/office/powerpoint/2010/main" val="6166414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E0CFE-A7D8-3184-F207-57841E30B5CA}"/>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7771538-C95F-7155-4F18-C29A788A78C0}"/>
              </a:ext>
            </a:extLst>
          </p:cNvPr>
          <p:cNvSpPr>
            <a:spLocks noGrp="1"/>
          </p:cNvSpPr>
          <p:nvPr>
            <p:ph type="body" sz="quarter" idx="10"/>
          </p:nvPr>
        </p:nvSpPr>
        <p:spPr>
          <a:xfrm>
            <a:off x="0" y="2085545"/>
            <a:ext cx="13773534" cy="1214868"/>
          </a:xfrm>
        </p:spPr>
        <p:txBody>
          <a:bodyPr/>
          <a:lstStyle/>
          <a:p>
            <a:r>
              <a:rPr lang="fr-FR" dirty="0"/>
              <a:t>Valorisation : </a:t>
            </a:r>
            <a:r>
              <a:rPr lang="fr-FR" dirty="0" err="1"/>
              <a:t>agromine</a:t>
            </a:r>
            <a:r>
              <a:rPr lang="fr-FR" dirty="0"/>
              <a:t> du Nickel</a:t>
            </a:r>
          </a:p>
        </p:txBody>
      </p:sp>
    </p:spTree>
    <p:extLst>
      <p:ext uri="{BB962C8B-B14F-4D97-AF65-F5344CB8AC3E}">
        <p14:creationId xmlns:p14="http://schemas.microsoft.com/office/powerpoint/2010/main" val="41879889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ABEE24-E28B-4DA7-28F3-CB6FD2C24CAF}"/>
              </a:ext>
            </a:extLst>
          </p:cNvPr>
          <p:cNvSpPr>
            <a:spLocks noGrp="1"/>
          </p:cNvSpPr>
          <p:nvPr>
            <p:ph type="title"/>
          </p:nvPr>
        </p:nvSpPr>
        <p:spPr>
          <a:xfrm>
            <a:off x="435134" y="380482"/>
            <a:ext cx="10515600" cy="674991"/>
          </a:xfrm>
        </p:spPr>
        <p:txBody>
          <a:bodyPr/>
          <a:lstStyle/>
          <a:p>
            <a:r>
              <a:rPr lang="fr-FR" dirty="0"/>
              <a:t>La filière « agromine », exemple du nickel</a:t>
            </a:r>
          </a:p>
        </p:txBody>
      </p:sp>
      <p:sp>
        <p:nvSpPr>
          <p:cNvPr id="3" name="Espace réservé du numéro de diapositive 2">
            <a:extLst>
              <a:ext uri="{FF2B5EF4-FFF2-40B4-BE49-F238E27FC236}">
                <a16:creationId xmlns:a16="http://schemas.microsoft.com/office/drawing/2014/main" id="{820D9789-460A-775C-D6FA-AA2953575D98}"/>
              </a:ext>
            </a:extLst>
          </p:cNvPr>
          <p:cNvSpPr>
            <a:spLocks noGrp="1"/>
          </p:cNvSpPr>
          <p:nvPr>
            <p:ph type="sldNum" sz="quarter" idx="10"/>
          </p:nvPr>
        </p:nvSpPr>
        <p:spPr/>
        <p:txBody>
          <a:bodyPr/>
          <a:lstStyle/>
          <a:p>
            <a:fld id="{141B9BFE-3C81-4D75-B42C-61ABDB6EFE08}" type="slidenum">
              <a:rPr lang="fr-FR" smtClean="0"/>
              <a:pPr/>
              <a:t>9</a:t>
            </a:fld>
            <a:endParaRPr lang="fr-FR" dirty="0"/>
          </a:p>
        </p:txBody>
      </p:sp>
      <p:sp>
        <p:nvSpPr>
          <p:cNvPr id="5" name="Espace réservé du numéro de diapositive 3">
            <a:extLst>
              <a:ext uri="{FF2B5EF4-FFF2-40B4-BE49-F238E27FC236}">
                <a16:creationId xmlns:a16="http://schemas.microsoft.com/office/drawing/2014/main" id="{30232321-B6CF-EDD4-56BD-55CFEE78DE01}"/>
              </a:ext>
            </a:extLst>
          </p:cNvPr>
          <p:cNvSpPr txBox="1">
            <a:spLocks/>
          </p:cNvSpPr>
          <p:nvPr/>
        </p:nvSpPr>
        <p:spPr>
          <a:xfrm>
            <a:off x="8635652" y="6112393"/>
            <a:ext cx="2743200"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115A35-F6DF-476D-A31E-B203DE1F8A22}" type="slidenum">
              <a:rPr lang="en-IE" smtClean="0"/>
              <a:pPr/>
              <a:t>9</a:t>
            </a:fld>
            <a:endParaRPr lang="en-IE"/>
          </a:p>
        </p:txBody>
      </p:sp>
      <p:pic>
        <p:nvPicPr>
          <p:cNvPr id="12" name="Image 11">
            <a:extLst>
              <a:ext uri="{FF2B5EF4-FFF2-40B4-BE49-F238E27FC236}">
                <a16:creationId xmlns:a16="http://schemas.microsoft.com/office/drawing/2014/main" id="{BB595102-966B-F879-2FD0-CE6CC7A06EE9}"/>
              </a:ext>
            </a:extLst>
          </p:cNvPr>
          <p:cNvPicPr>
            <a:picLocks noChangeAspect="1"/>
          </p:cNvPicPr>
          <p:nvPr/>
        </p:nvPicPr>
        <p:blipFill>
          <a:blip r:embed="rId2"/>
          <a:stretch>
            <a:fillRect/>
          </a:stretch>
        </p:blipFill>
        <p:spPr>
          <a:xfrm>
            <a:off x="10007252" y="2429531"/>
            <a:ext cx="1807049" cy="2555827"/>
          </a:xfrm>
          <a:prstGeom prst="rect">
            <a:avLst/>
          </a:prstGeom>
        </p:spPr>
      </p:pic>
      <p:pic>
        <p:nvPicPr>
          <p:cNvPr id="13" name="Image 12">
            <a:extLst>
              <a:ext uri="{FF2B5EF4-FFF2-40B4-BE49-F238E27FC236}">
                <a16:creationId xmlns:a16="http://schemas.microsoft.com/office/drawing/2014/main" id="{66B022DD-D2A7-578E-DA33-F3C2269BE121}"/>
              </a:ext>
            </a:extLst>
          </p:cNvPr>
          <p:cNvPicPr>
            <a:picLocks noChangeAspect="1"/>
          </p:cNvPicPr>
          <p:nvPr/>
        </p:nvPicPr>
        <p:blipFill>
          <a:blip r:embed="rId3"/>
          <a:stretch>
            <a:fillRect/>
          </a:stretch>
        </p:blipFill>
        <p:spPr>
          <a:xfrm>
            <a:off x="1750172" y="1237554"/>
            <a:ext cx="7401156" cy="5291706"/>
          </a:xfrm>
          <a:prstGeom prst="rect">
            <a:avLst/>
          </a:prstGeom>
        </p:spPr>
      </p:pic>
      <p:sp>
        <p:nvSpPr>
          <p:cNvPr id="14" name="ZoneTexte 13">
            <a:extLst>
              <a:ext uri="{FF2B5EF4-FFF2-40B4-BE49-F238E27FC236}">
                <a16:creationId xmlns:a16="http://schemas.microsoft.com/office/drawing/2014/main" id="{E07682C4-C539-CD5B-873D-5F8A59A0C4D5}"/>
              </a:ext>
            </a:extLst>
          </p:cNvPr>
          <p:cNvSpPr txBox="1"/>
          <p:nvPr/>
        </p:nvSpPr>
        <p:spPr>
          <a:xfrm>
            <a:off x="5158933" y="6569344"/>
            <a:ext cx="4137736" cy="307777"/>
          </a:xfrm>
          <a:prstGeom prst="rect">
            <a:avLst/>
          </a:prstGeom>
          <a:noFill/>
        </p:spPr>
        <p:txBody>
          <a:bodyPr wrap="none" rtlCol="0">
            <a:spAutoFit/>
          </a:bodyPr>
          <a:lstStyle/>
          <a:p>
            <a:pPr algn="l"/>
            <a:r>
              <a:rPr lang="fr-FR" sz="1400" b="0" i="0" u="none" strike="noStrike" dirty="0">
                <a:solidFill>
                  <a:srgbClr val="000000"/>
                </a:solidFill>
                <a:effectLst/>
                <a:highlight>
                  <a:srgbClr val="FFFFFF"/>
                </a:highlight>
              </a:rPr>
              <a:t>Simonnot et al. , </a:t>
            </a:r>
            <a:r>
              <a:rPr lang="fr-FR" sz="1400" b="0" i="1" u="none" strike="noStrike" dirty="0">
                <a:solidFill>
                  <a:srgbClr val="000000"/>
                </a:solidFill>
                <a:effectLst/>
                <a:highlight>
                  <a:srgbClr val="FFFFFF"/>
                </a:highlight>
              </a:rPr>
              <a:t>Revue des œnologues</a:t>
            </a:r>
            <a:r>
              <a:rPr lang="fr-FR" sz="1400" b="0" i="0" u="none" strike="noStrike" dirty="0">
                <a:solidFill>
                  <a:srgbClr val="000000"/>
                </a:solidFill>
                <a:effectLst/>
                <a:highlight>
                  <a:srgbClr val="FFFFFF"/>
                </a:highlight>
              </a:rPr>
              <a:t>, 197, nov. 2025</a:t>
            </a:r>
          </a:p>
        </p:txBody>
      </p:sp>
    </p:spTree>
    <p:extLst>
      <p:ext uri="{BB962C8B-B14F-4D97-AF65-F5344CB8AC3E}">
        <p14:creationId xmlns:p14="http://schemas.microsoft.com/office/powerpoint/2010/main" val="3102504935"/>
      </p:ext>
    </p:extLst>
  </p:cSld>
  <p:clrMapOvr>
    <a:masterClrMapping/>
  </p:clrMapOvr>
</p:sld>
</file>

<file path=ppt/theme/theme1.xml><?xml version="1.0" encoding="utf-8"?>
<a:theme xmlns:a="http://schemas.openxmlformats.org/drawingml/2006/main" name="Thème Office">
  <a:themeElements>
    <a:clrScheme name="LRGP">
      <a:dk1>
        <a:srgbClr val="0082E2"/>
      </a:dk1>
      <a:lt1>
        <a:srgbClr val="F7F7F7"/>
      </a:lt1>
      <a:dk2>
        <a:srgbClr val="172945"/>
      </a:dk2>
      <a:lt2>
        <a:srgbClr val="F7F7F7"/>
      </a:lt2>
      <a:accent1>
        <a:srgbClr val="0FB2E4"/>
      </a:accent1>
      <a:accent2>
        <a:srgbClr val="C954C0"/>
      </a:accent2>
      <a:accent3>
        <a:srgbClr val="FFFFFF"/>
      </a:accent3>
      <a:accent4>
        <a:srgbClr val="FFD31B"/>
      </a:accent4>
      <a:accent5>
        <a:srgbClr val="5B9BD5"/>
      </a:accent5>
      <a:accent6>
        <a:srgbClr val="70AD47"/>
      </a:accent6>
      <a:hlink>
        <a:srgbClr val="9966CC"/>
      </a:hlink>
      <a:folHlink>
        <a:srgbClr val="E61D72"/>
      </a:folHlink>
    </a:clrScheme>
    <a:fontScheme name="LRGP">
      <a:majorFont>
        <a:latin typeface="Franklin Gothic Medium Cond"/>
        <a:ea typeface=""/>
        <a:cs typeface=""/>
      </a:majorFont>
      <a:minorFont>
        <a:latin typeface="Calibri"/>
        <a:ea typeface=""/>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spAutoFit/>
      </a:bodyPr>
      <a:lstStyle>
        <a:defPPr algn="l">
          <a:defRPr sz="1200" b="0" i="0" u="none" strike="noStrike" dirty="0">
            <a:solidFill>
              <a:srgbClr val="000000"/>
            </a:solidFill>
            <a:effectLst/>
            <a:highlight>
              <a:srgbClr val="FFFFFF"/>
            </a:highlight>
            <a:latin typeface="Avenir" panose="02000503020000020003" pitchFamily="2" charset="0"/>
          </a:defRPr>
        </a:defPPr>
      </a:lstStyle>
    </a:txDef>
  </a:objectDefaults>
  <a:extraClrSchemeLst/>
  <a:extLst>
    <a:ext uri="{05A4C25C-085E-4340-85A3-A5531E510DB2}">
      <thm15:themeFamily xmlns:thm15="http://schemas.microsoft.com/office/thememl/2012/main" name="Présentation_LRGP" id="{E9ECD48C-781B-7A4F-8856-E7ABC2F414CB}" vid="{47430BCC-12C9-0349-BAE8-24CF7C6BEC6E}"/>
    </a:ext>
  </a:extLst>
</a:theme>
</file>

<file path=ppt/theme/theme2.xml><?xml version="1.0" encoding="utf-8"?>
<a:theme xmlns:a="http://schemas.openxmlformats.org/drawingml/2006/main" name="1_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LRGP" id="{E9ECD48C-781B-7A4F-8856-E7ABC2F414CB}" vid="{907BCDA2-C44E-5143-AF7E-18C52E60ACA4}"/>
    </a:ext>
  </a:extLst>
</a:theme>
</file>

<file path=ppt/theme/theme3.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LRGP" id="{E9ECD48C-781B-7A4F-8856-E7ABC2F414CB}" vid="{F448C0D2-1892-D243-8FC2-EB44B840334B}"/>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Thème Office</Template>
  <TotalTime>33223</TotalTime>
  <Words>1838</Words>
  <Application>Microsoft Macintosh PowerPoint</Application>
  <PresentationFormat>Grand écran</PresentationFormat>
  <Paragraphs>465</Paragraphs>
  <Slides>27</Slides>
  <Notes>5</Notes>
  <HiddenSlides>0</HiddenSlides>
  <MMClips>0</MMClips>
  <ScaleCrop>false</ScaleCrop>
  <HeadingPairs>
    <vt:vector size="6" baseType="variant">
      <vt:variant>
        <vt:lpstr>Polices utilisées</vt:lpstr>
      </vt:variant>
      <vt:variant>
        <vt:i4>17</vt:i4>
      </vt:variant>
      <vt:variant>
        <vt:lpstr>Thème</vt:lpstr>
      </vt:variant>
      <vt:variant>
        <vt:i4>3</vt:i4>
      </vt:variant>
      <vt:variant>
        <vt:lpstr>Titres des diapositives</vt:lpstr>
      </vt:variant>
      <vt:variant>
        <vt:i4>27</vt:i4>
      </vt:variant>
    </vt:vector>
  </HeadingPairs>
  <TitlesOfParts>
    <vt:vector size="47" baseType="lpstr">
      <vt:lpstr>PMingLiU</vt:lpstr>
      <vt:lpstr>Aptos</vt:lpstr>
      <vt:lpstr>Arial</vt:lpstr>
      <vt:lpstr>Arial Narrow</vt:lpstr>
      <vt:lpstr>Avenir</vt:lpstr>
      <vt:lpstr>Avenir Black</vt:lpstr>
      <vt:lpstr>Avenir Book</vt:lpstr>
      <vt:lpstr>Avenir Heavy</vt:lpstr>
      <vt:lpstr>Avenir Medium</vt:lpstr>
      <vt:lpstr>Calibri</vt:lpstr>
      <vt:lpstr>Calibri Light</vt:lpstr>
      <vt:lpstr>CMU Serif</vt:lpstr>
      <vt:lpstr>Courier New</vt:lpstr>
      <vt:lpstr>Times</vt:lpstr>
      <vt:lpstr>Times New Roman</vt:lpstr>
      <vt:lpstr>Wingdings</vt:lpstr>
      <vt:lpstr>Wingdings 3</vt:lpstr>
      <vt:lpstr>Thème Office</vt:lpstr>
      <vt:lpstr>1_Conception personnalisée</vt:lpstr>
      <vt:lpstr>Conception personnalisée</vt:lpstr>
      <vt:lpstr>Présentation PowerPoint</vt:lpstr>
      <vt:lpstr>Présentation PowerPoint</vt:lpstr>
      <vt:lpstr>Métaux dans les sols : différentes situations</vt:lpstr>
      <vt:lpstr>Effet sur les plantes – phytoextraction </vt:lpstr>
      <vt:lpstr>Phytoremédiation – valorisation des métaux</vt:lpstr>
      <vt:lpstr>Plantes hyperaccumulatrices</vt:lpstr>
      <vt:lpstr>Plantes hyperaccumulatrices</vt:lpstr>
      <vt:lpstr>Présentation PowerPoint</vt:lpstr>
      <vt:lpstr>La filière « agromine », exemple du nickel</vt:lpstr>
      <vt:lpstr>Présentation PowerPoint</vt:lpstr>
      <vt:lpstr>Développement d’itinéraires agronomiques</vt:lpstr>
      <vt:lpstr>Stratégies de valorisation du Ni</vt:lpstr>
      <vt:lpstr>Pyrométallurgie</vt:lpstr>
      <vt:lpstr>Extraction directe du métal de la plante</vt:lpstr>
      <vt:lpstr>Combustion et extraction depuis les cendres</vt:lpstr>
      <vt:lpstr>Présentation PowerPoint</vt:lpstr>
      <vt:lpstr>Transfert vers l’industrie</vt:lpstr>
      <vt:lpstr>Présentation PowerPoint</vt:lpstr>
      <vt:lpstr>Extraction - valorisation du zinc et du cadmium</vt:lpstr>
      <vt:lpstr>Présentation PowerPoint</vt:lpstr>
      <vt:lpstr>Ce procédé est-il « vert » ?</vt:lpstr>
      <vt:lpstr>ACV de la filière agromine</vt:lpstr>
      <vt:lpstr>Développement de procédés low-tech</vt:lpstr>
      <vt:lpstr>Présentation PowerPoint</vt:lpstr>
      <vt:lpstr>Conclusions</vt:lpstr>
      <vt:lpstr>Présentation PowerPoint</vt:lpstr>
      <vt:lpstr>Merci pour votre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Chloé Manchon</dc:creator>
  <cp:lastModifiedBy>Jean Claude Derniame</cp:lastModifiedBy>
  <cp:revision>396</cp:revision>
  <cp:lastPrinted>2024-11-19T10:12:23Z</cp:lastPrinted>
  <dcterms:created xsi:type="dcterms:W3CDTF">2024-09-25T13:47:30Z</dcterms:created>
  <dcterms:modified xsi:type="dcterms:W3CDTF">2026-03-26T16:21:44Z</dcterms:modified>
</cp:coreProperties>
</file>